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  <p:sldMasterId id="2147483715" r:id="rId6"/>
  </p:sldMasterIdLst>
  <p:notesMasterIdLst>
    <p:notesMasterId r:id="rId8"/>
  </p:notesMasterIdLst>
  <p:sldIdLst>
    <p:sldId id="2145707921" r:id="rId7"/>
  </p:sldIdLst>
  <p:sldSz cx="12192000" cy="6858000"/>
  <p:notesSz cx="7104063" cy="10234613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D8BB6E-4DF3-6FD7-E368-DBD4F2F8D12D}" name="Falade, Josephine" initials="JF" userId="S::ucnvjfa@ucl.ac.uk::f4409e98-995c-48c8-b608-9db20700f496" providerId="AD"/>
  <p188:author id="{A193557B-A520-B2E0-D6BD-5936758BC94B}" name="Mark Shek (NHS South East London ICB)" initials="MS" userId="S::Mark.Shek@selondonics.nhs.uk::8483aba8-84ad-425f-88d8-027060275a99" providerId="AD"/>
  <p188:author id="{C4E76CDC-4736-09F4-2A3F-988CB5E6C927}" name="Alexander Pini (NHS South East London ICB)" initials="AP" userId="S::Alexander.Pini@selondonics.nhs.uk::95608fa6-7828-4b01-9b75-9715035d00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1B6"/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Elwahsh (NHS South East London ICB)" userId="87554ac3-4586-4d92-bbcf-0e7ae4497b6f" providerId="ADAL" clId="{2E8D3DD6-6F6D-4E69-88AD-AF2806C6746F}"/>
    <pc:docChg chg="custSel modSld">
      <pc:chgData name="Lara Elwahsh (NHS South East London ICB)" userId="87554ac3-4586-4d92-bbcf-0e7ae4497b6f" providerId="ADAL" clId="{2E8D3DD6-6F6D-4E69-88AD-AF2806C6746F}" dt="2025-11-11T15:20:30.340" v="2" actId="478"/>
      <pc:docMkLst>
        <pc:docMk/>
      </pc:docMkLst>
      <pc:sldChg chg="delSp modSp mod">
        <pc:chgData name="Lara Elwahsh (NHS South East London ICB)" userId="87554ac3-4586-4d92-bbcf-0e7ae4497b6f" providerId="ADAL" clId="{2E8D3DD6-6F6D-4E69-88AD-AF2806C6746F}" dt="2025-11-11T15:20:30.340" v="2" actId="478"/>
        <pc:sldMkLst>
          <pc:docMk/>
          <pc:sldMk cId="3955338737" sldId="2145707921"/>
        </pc:sldMkLst>
        <pc:spChg chg="del">
          <ac:chgData name="Lara Elwahsh (NHS South East London ICB)" userId="87554ac3-4586-4d92-bbcf-0e7ae4497b6f" providerId="ADAL" clId="{2E8D3DD6-6F6D-4E69-88AD-AF2806C6746F}" dt="2025-11-11T15:20:30.340" v="2" actId="478"/>
          <ac:spMkLst>
            <pc:docMk/>
            <pc:sldMk cId="3955338737" sldId="2145707921"/>
            <ac:spMk id="2" creationId="{98CC855E-8082-8FA3-E093-0758D4F9B812}"/>
          </ac:spMkLst>
        </pc:spChg>
        <pc:spChg chg="mod">
          <ac:chgData name="Lara Elwahsh (NHS South East London ICB)" userId="87554ac3-4586-4d92-bbcf-0e7ae4497b6f" providerId="ADAL" clId="{2E8D3DD6-6F6D-4E69-88AD-AF2806C6746F}" dt="2025-11-11T15:20:22.745" v="1" actId="20577"/>
          <ac:spMkLst>
            <pc:docMk/>
            <pc:sldMk cId="3955338737" sldId="2145707921"/>
            <ac:spMk id="4" creationId="{3E147D01-8F02-20EB-1D46-BF84C2DF3E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C2909-A1D4-9941-6C5D-11CB25560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12F19-6492-DA47-953D-143B592A78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6E06791-CDBF-A647-8444-DF777B63999E}" type="datetimeFigureOut">
              <a:rPr lang="en-US"/>
              <a:pPr>
                <a:defRPr/>
              </a:pPr>
              <a:t>11/11/2025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C2EAD5-306E-5D6B-3A8C-A7EBFA142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5" tIns="48043" rIns="96085" bIns="480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FADCA2-986A-8495-B1A1-055029D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6085" tIns="48043" rIns="96085" bIns="48043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5A8D-F194-1CEF-E639-BFD13897C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8ED3-560E-1E75-C627-0F6EDF16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06726BC-5D2B-5E4B-962F-582EB5C0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726BC-5D2B-5E4B-962F-582EB5C0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6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6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F79393-F0C2-F093-EA57-C6FE02599E89}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15DD5-CA35-230E-E777-24DF6B527F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4F447-8CA9-33BE-E377-5978DF6D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0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F79393-F0C2-F093-EA57-C6FE02599E89}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15DD5-CA35-230E-E777-24DF6B527F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58B4A-1704-7FAA-2888-97123A6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39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12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11412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6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S &amp; ICB Nav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B59E-3D64-AB71-B9BD-BE8B036885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7" y="2660520"/>
            <a:ext cx="10454539" cy="1481174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427688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S &amp; ICB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461D-1CB3-EAEA-8800-3EE7AD068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660520"/>
            <a:ext cx="10701791" cy="1481174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366004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S &amp; ICB White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5779-3896-3A74-6BF0-2C5F47764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660520"/>
            <a:ext cx="9444491" cy="1481174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223844547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ICB 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AE43DE-0F3F-BD25-D1F0-012BB6593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4377" y="2422671"/>
            <a:ext cx="7369175" cy="3398463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one statement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ICB One statement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D437-B7E1-4E10-3CF3-0AE29DF8A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4378" y="2439701"/>
            <a:ext cx="7369175" cy="2833007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one statement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ICB Content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0C47FC-1E0F-EDC4-2590-50C1396E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D2C773-E0BE-F02B-07C3-F2553C3C1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11336911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3BCDC-590E-6731-BB81-84D98479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97020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3D1637B-7BA6-6AC8-D726-2976D92C2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73C41-A60C-1320-C006-84350D30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56B42-20B0-AF70-2A46-6473C392AEEF}"/>
              </a:ext>
            </a:extLst>
          </p:cNvPr>
          <p:cNvSpPr txBox="1">
            <a:spLocks/>
          </p:cNvSpPr>
          <p:nvPr userDrawn="1"/>
        </p:nvSpPr>
        <p:spPr>
          <a:xfrm>
            <a:off x="10157928" y="6472238"/>
            <a:ext cx="16954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OHS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583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S ICB Content 2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0C47FC-1E0F-EDC4-2590-50C1396E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B217D67-04EA-77D8-64D2-6C77993FD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7F87F8-44B9-7B53-1F9E-5F56CA4F969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7688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16BE690-FADD-B158-772F-C87DD25C68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98867-65DF-00EE-15B9-DFE92E5B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20339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5FE0F5F-C0B4-673F-4F95-FFEC7139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49DDB-D143-BDF3-ACD7-7067E59FE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BB7CAC0-82E7-052C-2A6D-8106F856D752}"/>
              </a:ext>
            </a:extLst>
          </p:cNvPr>
          <p:cNvSpPr txBox="1">
            <a:spLocks/>
          </p:cNvSpPr>
          <p:nvPr userDrawn="1"/>
        </p:nvSpPr>
        <p:spPr>
          <a:xfrm>
            <a:off x="10157928" y="6472238"/>
            <a:ext cx="16954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8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ICB Content 1 Text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C18DA6-E9B5-361E-F741-94343649C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52B451-A663-17E7-82E1-CECEBD07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5486FC7-6667-2A7A-7EDB-C58350BD49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1389063"/>
            <a:ext cx="5584166" cy="489902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2E3923A-D833-0E5F-69A4-69795E3702EB}"/>
              </a:ext>
            </a:extLst>
          </p:cNvPr>
          <p:cNvSpPr>
            <a:spLocks noGrp="1"/>
          </p:cNvSpPr>
          <p:nvPr userDrawn="1"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4038FD0-2570-F82C-50C4-C27E118E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58585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5FCA270-7ECD-F80B-BB34-93B9F3337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2FA9E-98C6-A38D-1405-519D6941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CA74902-F015-EC66-7F1C-2F490A01CC90}"/>
              </a:ext>
            </a:extLst>
          </p:cNvPr>
          <p:cNvSpPr txBox="1">
            <a:spLocks/>
          </p:cNvSpPr>
          <p:nvPr userDrawn="1"/>
        </p:nvSpPr>
        <p:spPr>
          <a:xfrm>
            <a:off x="10157928" y="6472238"/>
            <a:ext cx="16954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69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S ICB Content 3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0C47FC-1E0F-EDC4-2590-50C1396E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F68E9D-D127-C2F4-041E-FAECC48D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32EE4A-D411-5C64-6E88-BFCF2F77EA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Masterlevel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914CE5-1392-08F2-CFC2-CB2A57CE86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10276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7B47F99-C1B3-D93C-735F-B600B68A3D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924C3-6330-4751-0ADB-9A45AD8D7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416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F51A548-FC0C-C2A0-DCE0-9EF5C066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9FEF1F-EA73-55E4-A6EB-5B0B0D6BC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19977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9BAA373-0ED6-2843-341A-3F3BBF610E4C}"/>
              </a:ext>
            </a:extLst>
          </p:cNvPr>
          <p:cNvSpPr txBox="1">
            <a:spLocks/>
          </p:cNvSpPr>
          <p:nvPr userDrawn="1"/>
        </p:nvSpPr>
        <p:spPr>
          <a:xfrm>
            <a:off x="10157928" y="6472238"/>
            <a:ext cx="16954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S ICB Content 2 Column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0C47FC-1E0F-EDC4-2590-50C1396E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D445B3-DF2B-19C3-0879-C1F8D0DA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6CED33-6196-B73B-247B-BA5F1B44388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917EABA-117D-EF4B-12E0-DF491909A0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0275" y="1389063"/>
            <a:ext cx="3569892" cy="489902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F5A65FC-1AA1-8517-EB4E-36C0C7B8DC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00876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58C440D-0BC0-5608-A4D5-1A3A38509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E366A-0678-22C2-2EDA-5332AA57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400E021-83B5-0EA4-B231-3C47D1E0863C}"/>
              </a:ext>
            </a:extLst>
          </p:cNvPr>
          <p:cNvSpPr txBox="1">
            <a:spLocks/>
          </p:cNvSpPr>
          <p:nvPr userDrawn="1"/>
        </p:nvSpPr>
        <p:spPr>
          <a:xfrm>
            <a:off x="10157928" y="6472238"/>
            <a:ext cx="16954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27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e ICS ICB Content 1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AB4E90-40AD-B0CB-9424-ADB132F75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FE554E-0A4D-F5DF-3BB1-5AE3CADB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11336911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21E9E-5B8E-8B6F-6BAD-A35D0C5DD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2240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858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CS ICB Content 2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AB4E90-40AD-B0CB-9424-ADB132F75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AC5F42-4A97-CBC7-8400-47A3E823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809957-7B90-DE75-4E9D-4578F505257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7688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629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5F6DF7-1733-17BB-53E7-D689AB960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</p:spTree>
    <p:extLst>
      <p:ext uri="{BB962C8B-B14F-4D97-AF65-F5344CB8AC3E}">
        <p14:creationId xmlns:p14="http://schemas.microsoft.com/office/powerpoint/2010/main" val="3496337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CS ICB Content 1 Text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AB4E90-40AD-B0CB-9424-ADB132F75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DC1CD4-DB76-A583-91EA-DCF638A5B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973A942-B8F9-561E-C783-94B971E8FA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1389063"/>
            <a:ext cx="5584166" cy="489902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94336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2734A8-28F5-582D-AE1A-F19F84C6D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</p:spTree>
    <p:extLst>
      <p:ext uri="{BB962C8B-B14F-4D97-AF65-F5344CB8AC3E}">
        <p14:creationId xmlns:p14="http://schemas.microsoft.com/office/powerpoint/2010/main" val="3817992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CS ICB Content 3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AB4E90-40AD-B0CB-9424-ADB132F75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1780B8-E144-B95C-B6BF-B1C82F2E7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B7CB13-23EC-A03A-003B-83C33788BE6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Masterlevel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972FF2-EDFF-2109-08DA-C826E76C1EE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10276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7507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722A2F-037B-B001-DDDC-C7D0FC67E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</p:spTree>
    <p:extLst>
      <p:ext uri="{BB962C8B-B14F-4D97-AF65-F5344CB8AC3E}">
        <p14:creationId xmlns:p14="http://schemas.microsoft.com/office/powerpoint/2010/main" val="4190645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CS ICB Content 2 Text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AB4E90-40AD-B0CB-9424-ADB132F75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695739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5C3FA-0B3A-BCE6-BC5E-01FC3892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6871A-CEB4-C7C2-3A07-E07622B090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Masterlevel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DA8E950-3405-55E5-15CF-F45AF15A07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0275" y="1389063"/>
            <a:ext cx="3569892" cy="489902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3779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EF6A5A-4DB0-9B69-3AE2-E8D6C7A51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45752" y="6524426"/>
            <a:ext cx="982662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n-US" sz="1200" b="0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We are </a:t>
            </a:r>
            <a:r>
              <a:rPr lang="en-US" sz="12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</p:spTree>
    <p:extLst>
      <p:ext uri="{BB962C8B-B14F-4D97-AF65-F5344CB8AC3E}">
        <p14:creationId xmlns:p14="http://schemas.microsoft.com/office/powerpoint/2010/main" val="273080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D366D49-6343-267C-4CB5-33FBA4035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accent1"/>
            </a:bgClr>
          </a:patt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Divider Full Screen Image</a:t>
            </a:r>
          </a:p>
        </p:txBody>
      </p:sp>
    </p:spTree>
    <p:extLst>
      <p:ext uri="{BB962C8B-B14F-4D97-AF65-F5344CB8AC3E}">
        <p14:creationId xmlns:p14="http://schemas.microsoft.com/office/powerpoint/2010/main" val="129943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97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white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30116-17F8-E77C-33BB-C39EFA31F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412" y="2555421"/>
            <a:ext cx="7369175" cy="3151414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Statement Over Divider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4DF50-959B-A571-3181-4BA91B2F1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accent1"/>
            </a:bgClr>
          </a:patt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2158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7218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34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30205A-CB70-50C1-E147-5EAE15B0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903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7DDF92-55D2-78E4-26D7-7AA8751B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9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72277B-7A2D-22ED-C8AB-644257FA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1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E7A0A-806F-0072-E9CF-DB48F2F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0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8100" imgH="38100" progId="TCLayout.ActiveDocument.1">
                  <p:embed/>
                </p:oleObj>
              </mc:Choice>
              <mc:Fallback>
                <p:oleObj name="think-cell Slide" r:id="rId16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3" r:id="rId6"/>
    <p:sldLayoutId id="2147483695" r:id="rId7"/>
    <p:sldLayoutId id="2147483694" r:id="rId8"/>
    <p:sldLayoutId id="2147483696" r:id="rId9"/>
    <p:sldLayoutId id="2147483689" r:id="rId10"/>
    <p:sldLayoutId id="2147483692" r:id="rId11"/>
    <p:sldLayoutId id="2147483690" r:id="rId12"/>
    <p:sldLayoutId id="2147483691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8100" imgH="38100" progId="TCLayout.ActiveDocument.1">
                  <p:embed/>
                </p:oleObj>
              </mc:Choice>
              <mc:Fallback>
                <p:oleObj name="think-cell Slide" r:id="rId20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60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47D01-8F02-20EB-1D46-BF84C2DF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7" y="372693"/>
            <a:ext cx="7994029" cy="662782"/>
          </a:xfrm>
        </p:spPr>
        <p:txBody>
          <a:bodyPr/>
          <a:lstStyle/>
          <a:p>
            <a:r>
              <a:rPr lang="en-US" sz="1800" dirty="0"/>
              <a:t>Greenwich Pharmacy First Plus Scheme </a:t>
            </a:r>
            <a:br>
              <a:rPr lang="en-US" sz="1800" dirty="0"/>
            </a:br>
            <a:r>
              <a:rPr lang="en-US" sz="1800" dirty="0"/>
              <a:t>Participating Greenwich Pharmacies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CF171-2762-ABC2-8F75-369099E881F8}"/>
              </a:ext>
            </a:extLst>
          </p:cNvPr>
          <p:cNvSpPr txBox="1"/>
          <p:nvPr/>
        </p:nvSpPr>
        <p:spPr>
          <a:xfrm>
            <a:off x="3050079" y="1069457"/>
            <a:ext cx="6546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13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3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signed up out of 58 pharmacies in Greenwich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34E12A-8922-123F-A478-C5412BF89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76426"/>
              </p:ext>
            </p:extLst>
          </p:nvPr>
        </p:nvGraphicFramePr>
        <p:xfrm>
          <a:off x="380412" y="1599837"/>
          <a:ext cx="11476626" cy="49599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10976">
                  <a:extLst>
                    <a:ext uri="{9D8B030D-6E8A-4147-A177-3AD203B41FA5}">
                      <a16:colId xmlns:a16="http://schemas.microsoft.com/office/drawing/2014/main" val="1908021579"/>
                    </a:ext>
                  </a:extLst>
                </a:gridCol>
                <a:gridCol w="2187019">
                  <a:extLst>
                    <a:ext uri="{9D8B030D-6E8A-4147-A177-3AD203B41FA5}">
                      <a16:colId xmlns:a16="http://schemas.microsoft.com/office/drawing/2014/main" val="2155515067"/>
                    </a:ext>
                  </a:extLst>
                </a:gridCol>
                <a:gridCol w="150829">
                  <a:extLst>
                    <a:ext uri="{9D8B030D-6E8A-4147-A177-3AD203B41FA5}">
                      <a16:colId xmlns:a16="http://schemas.microsoft.com/office/drawing/2014/main" val="2947804319"/>
                    </a:ext>
                  </a:extLst>
                </a:gridCol>
                <a:gridCol w="3442665">
                  <a:extLst>
                    <a:ext uri="{9D8B030D-6E8A-4147-A177-3AD203B41FA5}">
                      <a16:colId xmlns:a16="http://schemas.microsoft.com/office/drawing/2014/main" val="2233244196"/>
                    </a:ext>
                  </a:extLst>
                </a:gridCol>
                <a:gridCol w="2185137">
                  <a:extLst>
                    <a:ext uri="{9D8B030D-6E8A-4147-A177-3AD203B41FA5}">
                      <a16:colId xmlns:a16="http://schemas.microsoft.com/office/drawing/2014/main" val="1997789674"/>
                    </a:ext>
                  </a:extLst>
                </a:gridCol>
              </a:tblGrid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ELTHAM PHARMACY - FXE81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020 8850 1944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AVERY PHARMACY - FQW82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020 8850 1138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3596003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BURRAGE PHARMACY - FRE57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020 8244 6969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LOGAN - FD551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020 8858 1073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4177584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ROYAL ARSENAL PHARMACY - FW185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020 8331 4900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ROSE PHARMACY - FTT80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020 8469 1711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5693181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JAMES PHARMACY - FXR67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020 8854 1713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Mottingham Pharmacy - FC313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020 8857 7566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3771981"/>
                  </a:ext>
                </a:extLst>
              </a:tr>
              <a:tr h="3316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MASTERS CHEMISTS - FQR61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020 8856 1104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Blackheath Standard Pharmacy - FNP06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020 8858 0443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80842561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CHEMISTS - FXE44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020 8854 6713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DUNCANS PHARMACY - FEA03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020 8858 1953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4776557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WOOLWICH LATE NIGHT PHARMACY - FA716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020 8316 7977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Oasis Pharmacy - FHH89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020 3247 4243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9570946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Pyramid Pharmacy (Old Dover Rd) - FFA12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020 4559 8548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BROWNES CHEMISTS (Eynsham Drive) - FK901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020 8310 4149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641356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Pyramid Pharmacy (Powis St) - FGJ82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020 8317 1176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ALPHARM CHEMIST - FAR88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020 8316 7300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4528173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WHINCHAT PHARMACY - FTL72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020 8316 7380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BROWNES CHEMISTS (Wilton Rd) - FMR26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020 8311 0898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663470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CHARLTON PHARMACY - FVG96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020 8858 8753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HERBERT PHARMACY - FDQ41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020 8854 3530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8742520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CHEMCARE PHARMACY - FY283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020 8856 0134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WESTON PHARMACY - FWM57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020 8854 1064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2417749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STEVENS PHARMACY - FK062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020 8850 1593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GEEPHARM CHEMISTS (Plumstead) - FCK76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020 8316 7355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23516831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ROOPSON PHARMACY - FE289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020 8856 3366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GEEPHARM CHEMISTS (Greenwich) - FGR61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020 8469 0692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954712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NEEM TREE PHARMACY - FWN12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020 8311 9003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Care Pharmacy - FJG92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020 3137 9397 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8668670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MANGAL PHARMACY (Green Place) - FWW22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020 8305 0748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VILLAGE PHARMACY - FXF89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020 8858 0907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2498524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Mangal Pharmacy (Well Hall Rd) - FPC00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020 8850 6860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TOTTY PHARMACY - FA450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020 8858 0657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8753536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Mangal Pharmacy (Sherard Rd) - FFG07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020 8859 0036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Chase Pharmacy - FD863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020 8854 4913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25637108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Rey Pharmacy - FGV05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020 8850 1989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BROWNES CHEMISTS - FK901</a:t>
                      </a:r>
                    </a:p>
                  </a:txBody>
                  <a:tcPr marL="4900" marR="4900" marT="4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020 8311 0898</a:t>
                      </a:r>
                    </a:p>
                  </a:txBody>
                  <a:tcPr marL="4900" marR="4900" marT="4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856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338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 -  Compatibility Mode" id="{C8D68B3C-46FE-8A44-B1C6-695B798B8244}" vid="{D602DA36-49CC-6743-9D3E-2F4DC04F3580}"/>
    </a:ext>
  </a:extLst>
</a:theme>
</file>

<file path=ppt/theme/theme2.xml><?xml version="1.0" encoding="utf-8"?>
<a:theme xmlns:a="http://schemas.openxmlformats.org/drawingml/2006/main" name="South East London ICS">
  <a:themeElements>
    <a:clrScheme name="NHS SEL">
      <a:dk1>
        <a:srgbClr val="001D2E"/>
      </a:dk1>
      <a:lt1>
        <a:srgbClr val="FFFFFF"/>
      </a:lt1>
      <a:dk2>
        <a:srgbClr val="003893"/>
      </a:dk2>
      <a:lt2>
        <a:srgbClr val="D2D2D2"/>
      </a:lt2>
      <a:accent1>
        <a:srgbClr val="003893"/>
      </a:accent1>
      <a:accent2>
        <a:srgbClr val="0091C9"/>
      </a:accent2>
      <a:accent3>
        <a:srgbClr val="00ADC6"/>
      </a:accent3>
      <a:accent4>
        <a:srgbClr val="80D3EA"/>
      </a:accent4>
      <a:accent5>
        <a:srgbClr val="FDED00"/>
      </a:accent5>
      <a:accent6>
        <a:srgbClr val="F0EDED"/>
      </a:accent6>
      <a:hlink>
        <a:srgbClr val="005EB8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023D5B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L ICS_PPT Template_2024_ICS_ICB" id="{20ABD676-9D56-0640-B970-96BEA43FE1EE}" vid="{783D65E3-B40A-804F-9AA4-E2C98B478E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L CCG Document" ma:contentTypeID="0x0101009CEB1DA2CC907747900298E7F35D742E00CD0DCF67F9FBE84CAA4EA1D689E6ACB9" ma:contentTypeVersion="3" ma:contentTypeDescription="" ma:contentTypeScope="" ma:versionID="3ad2d2539e51f036d2207c5ca1c389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14f266cad7f60f7d2d20c9a94518b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c65629fe-fa3b-4d8f-b0ac-4a13011ce303" ContentTypeId="0x0101009CEB1DA2CC907747900298E7F35D742E" PreviousValue="false"/>
</file>

<file path=customXml/itemProps1.xml><?xml version="1.0" encoding="utf-8"?>
<ds:datastoreItem xmlns:ds="http://schemas.openxmlformats.org/officeDocument/2006/customXml" ds:itemID="{B7081945-123A-4DC5-AE20-BD3C681F2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09BEA6-CA7B-4FBD-8BBB-290507871B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066BB-6E68-4A9D-9848-A5363CFD3E4F}">
  <ds:schemaRefs>
    <ds:schemaRef ds:uri="9665b79a-0338-48fd-a2d6-3951c001299f"/>
    <ds:schemaRef ds:uri="ca38f9bd-10fb-4469-b523-de08287e2ac0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3135907-D262-4718-86DE-BB5D6BF7569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330</Words>
  <Application>Microsoft Office PowerPoint</Application>
  <PresentationFormat>Widescreen</PresentationFormat>
  <Paragraphs>79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South East London ICS</vt:lpstr>
      <vt:lpstr>think-cell Slide</vt:lpstr>
      <vt:lpstr>Greenwich Pharmacy First Plus Scheme  Participating Greenwich Pharmacies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Smart</dc:creator>
  <cp:lastModifiedBy>Lara Elwahsh (NHS South East London ICB)</cp:lastModifiedBy>
  <cp:revision>16</cp:revision>
  <cp:lastPrinted>2024-06-03T09:18:40Z</cp:lastPrinted>
  <dcterms:created xsi:type="dcterms:W3CDTF">2022-06-15T14:33:04Z</dcterms:created>
  <dcterms:modified xsi:type="dcterms:W3CDTF">2025-11-11T15:20:32Z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0x0101009CEB1DA2CC907747900298E7F35D742E00CD0DCF67F9FBE84CAA4EA1D689E6ACB9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</Properties>
</file>