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4" r:id="rId4"/>
  </p:sldMasterIdLst>
  <p:notesMasterIdLst>
    <p:notesMasterId r:id="rId14"/>
  </p:notesMasterIdLst>
  <p:sldIdLst>
    <p:sldId id="256" r:id="rId5"/>
    <p:sldId id="310" r:id="rId6"/>
    <p:sldId id="312" r:id="rId7"/>
    <p:sldId id="308" r:id="rId8"/>
    <p:sldId id="309" r:id="rId9"/>
    <p:sldId id="313" r:id="rId10"/>
    <p:sldId id="315" r:id="rId11"/>
    <p:sldId id="316" r:id="rId12"/>
    <p:sldId id="305"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0A9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3D5458-F47C-4473-A7C2-6DC3DE413F6E}" type="datetimeFigureOut">
              <a:rPr lang="en-GB" smtClean="0"/>
              <a:t>17/12/2025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A3923D-8CC1-401E-A8B8-D92400EEA196}" type="slidenum">
              <a:rPr lang="en-GB" smtClean="0"/>
              <a:t>‹#›</a:t>
            </a:fld>
            <a:endParaRPr lang="en-GB"/>
          </a:p>
        </p:txBody>
      </p:sp>
    </p:spTree>
    <p:extLst>
      <p:ext uri="{BB962C8B-B14F-4D97-AF65-F5344CB8AC3E}">
        <p14:creationId xmlns:p14="http://schemas.microsoft.com/office/powerpoint/2010/main" val="37008849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cover">
    <p:bg>
      <p:bgPr>
        <a:solidFill>
          <a:srgbClr val="DC2485"/>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70306EE-2E84-1043-A79E-91CAD329731F}"/>
              </a:ext>
            </a:extLst>
          </p:cNvPr>
          <p:cNvSpPr/>
          <p:nvPr/>
        </p:nvSpPr>
        <p:spPr>
          <a:xfrm>
            <a:off x="10421258" y="5239659"/>
            <a:ext cx="1596572" cy="1618343"/>
          </a:xfrm>
          <a:prstGeom prst="rect">
            <a:avLst/>
          </a:prstGeom>
          <a:solidFill>
            <a:srgbClr val="DC248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50"/>
          </a:p>
        </p:txBody>
      </p:sp>
    </p:spTree>
    <p:extLst>
      <p:ext uri="{BB962C8B-B14F-4D97-AF65-F5344CB8AC3E}">
        <p14:creationId xmlns:p14="http://schemas.microsoft.com/office/powerpoint/2010/main" val="2431625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C484C1-29E4-B74A-9BA5-1A2B162BF164}"/>
              </a:ext>
            </a:extLst>
          </p:cNvPr>
          <p:cNvSpPr>
            <a:spLocks noGrp="1"/>
          </p:cNvSpPr>
          <p:nvPr>
            <p:ph type="title"/>
          </p:nvPr>
        </p:nvSpPr>
        <p:spPr>
          <a:xfrm>
            <a:off x="2895600" y="365127"/>
            <a:ext cx="10515600" cy="1325563"/>
          </a:xfrm>
          <a:prstGeom prst="rect">
            <a:avLst/>
          </a:prstGeom>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41B005B2-EDDA-2845-8EA5-8D9A576AB2BB}"/>
              </a:ext>
            </a:extLst>
          </p:cNvPr>
          <p:cNvSpPr>
            <a:spLocks noGrp="1"/>
          </p:cNvSpPr>
          <p:nvPr>
            <p:ph type="dt" sz="half" idx="10"/>
          </p:nvPr>
        </p:nvSpPr>
        <p:spPr>
          <a:xfrm>
            <a:off x="838200" y="6356352"/>
            <a:ext cx="2743200" cy="365125"/>
          </a:xfrm>
          <a:prstGeom prst="rect">
            <a:avLst/>
          </a:prstGeom>
        </p:spPr>
        <p:txBody>
          <a:bodyPr/>
          <a:lstStyle/>
          <a:p>
            <a:endParaRPr lang="en-US"/>
          </a:p>
        </p:txBody>
      </p:sp>
      <p:sp>
        <p:nvSpPr>
          <p:cNvPr id="4" name="Footer Placeholder 3">
            <a:extLst>
              <a:ext uri="{FF2B5EF4-FFF2-40B4-BE49-F238E27FC236}">
                <a16:creationId xmlns:a16="http://schemas.microsoft.com/office/drawing/2014/main" id="{A10CDE3A-EE66-EC4B-9147-9758F9924B53}"/>
              </a:ext>
            </a:extLst>
          </p:cNvPr>
          <p:cNvSpPr>
            <a:spLocks noGrp="1"/>
          </p:cNvSpPr>
          <p:nvPr>
            <p:ph type="ftr" sz="quarter" idx="11"/>
          </p:nvPr>
        </p:nvSpPr>
        <p:spPr>
          <a:xfrm>
            <a:off x="4038600" y="6356352"/>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692C5227-3998-0449-9D3B-A317C0264CC4}"/>
              </a:ext>
            </a:extLst>
          </p:cNvPr>
          <p:cNvSpPr>
            <a:spLocks noGrp="1"/>
          </p:cNvSpPr>
          <p:nvPr>
            <p:ph type="sldNum" sz="quarter" idx="12"/>
          </p:nvPr>
        </p:nvSpPr>
        <p:spPr>
          <a:xfrm>
            <a:off x="8153400" y="7111094"/>
            <a:ext cx="2743200" cy="365125"/>
          </a:xfrm>
          <a:prstGeom prst="rect">
            <a:avLst/>
          </a:prstGeom>
        </p:spPr>
        <p:txBody>
          <a:bodyPr/>
          <a:lstStyle/>
          <a:p>
            <a:fld id="{2EF88101-C3BE-3441-86B1-825F164CB58A}" type="slidenum">
              <a:rPr lang="en-US" smtClean="0"/>
              <a:t>‹#›</a:t>
            </a:fld>
            <a:endParaRPr lang="en-US"/>
          </a:p>
        </p:txBody>
      </p:sp>
    </p:spTree>
    <p:extLst>
      <p:ext uri="{BB962C8B-B14F-4D97-AF65-F5344CB8AC3E}">
        <p14:creationId xmlns:p14="http://schemas.microsoft.com/office/powerpoint/2010/main" val="3850562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B1CF7F-3206-D14E-BBCF-7DFE1136D6F9}"/>
              </a:ext>
            </a:extLst>
          </p:cNvPr>
          <p:cNvSpPr>
            <a:spLocks noGrp="1"/>
          </p:cNvSpPr>
          <p:nvPr>
            <p:ph type="dt" sz="half" idx="10"/>
          </p:nvPr>
        </p:nvSpPr>
        <p:spPr>
          <a:xfrm>
            <a:off x="838200" y="6356352"/>
            <a:ext cx="2743200" cy="365125"/>
          </a:xfrm>
          <a:prstGeom prst="rect">
            <a:avLst/>
          </a:prstGeom>
        </p:spPr>
        <p:txBody>
          <a:bodyPr/>
          <a:lstStyle/>
          <a:p>
            <a:endParaRPr lang="en-US"/>
          </a:p>
        </p:txBody>
      </p:sp>
      <p:sp>
        <p:nvSpPr>
          <p:cNvPr id="3" name="Footer Placeholder 2">
            <a:extLst>
              <a:ext uri="{FF2B5EF4-FFF2-40B4-BE49-F238E27FC236}">
                <a16:creationId xmlns:a16="http://schemas.microsoft.com/office/drawing/2014/main" id="{C3320E0E-0862-0E42-A9BE-20738D217581}"/>
              </a:ext>
            </a:extLst>
          </p:cNvPr>
          <p:cNvSpPr>
            <a:spLocks noGrp="1"/>
          </p:cNvSpPr>
          <p:nvPr>
            <p:ph type="ftr" sz="quarter" idx="11"/>
          </p:nvPr>
        </p:nvSpPr>
        <p:spPr>
          <a:xfrm>
            <a:off x="4038600" y="6356352"/>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67DCA998-7D60-8B45-9EB5-E82C71949A63}"/>
              </a:ext>
            </a:extLst>
          </p:cNvPr>
          <p:cNvSpPr>
            <a:spLocks noGrp="1"/>
          </p:cNvSpPr>
          <p:nvPr>
            <p:ph type="sldNum" sz="quarter" idx="12"/>
          </p:nvPr>
        </p:nvSpPr>
        <p:spPr>
          <a:xfrm>
            <a:off x="8153400" y="7111094"/>
            <a:ext cx="2743200" cy="365125"/>
          </a:xfrm>
          <a:prstGeom prst="rect">
            <a:avLst/>
          </a:prstGeom>
        </p:spPr>
        <p:txBody>
          <a:bodyPr/>
          <a:lstStyle/>
          <a:p>
            <a:fld id="{2EF88101-C3BE-3441-86B1-825F164CB58A}" type="slidenum">
              <a:rPr lang="en-US" smtClean="0"/>
              <a:t>‹#›</a:t>
            </a:fld>
            <a:endParaRPr lang="en-US"/>
          </a:p>
        </p:txBody>
      </p:sp>
    </p:spTree>
    <p:extLst>
      <p:ext uri="{BB962C8B-B14F-4D97-AF65-F5344CB8AC3E}">
        <p14:creationId xmlns:p14="http://schemas.microsoft.com/office/powerpoint/2010/main" val="42909900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A749-72F1-7A4B-83B3-ADB1DADD983E}"/>
              </a:ext>
            </a:extLst>
          </p:cNvPr>
          <p:cNvSpPr>
            <a:spLocks noGrp="1"/>
          </p:cNvSpPr>
          <p:nvPr>
            <p:ph type="title"/>
          </p:nvPr>
        </p:nvSpPr>
        <p:spPr>
          <a:xfrm>
            <a:off x="839788" y="457200"/>
            <a:ext cx="3932237" cy="1600200"/>
          </a:xfrm>
          <a:prstGeom prst="rect">
            <a:avLst/>
          </a:prstGeom>
        </p:spPr>
        <p:txBody>
          <a:bodyPr anchor="b"/>
          <a:lstStyle>
            <a:lvl1pPr>
              <a:defRPr sz="24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591337EF-E290-6A4D-873A-FE4E0392317F}"/>
              </a:ext>
            </a:extLst>
          </p:cNvPr>
          <p:cNvSpPr>
            <a:spLocks noGrp="1"/>
          </p:cNvSpPr>
          <p:nvPr>
            <p:ph idx="1"/>
          </p:nvPr>
        </p:nvSpPr>
        <p:spPr>
          <a:xfrm>
            <a:off x="5183188" y="987427"/>
            <a:ext cx="6172200" cy="4873625"/>
          </a:xfrm>
          <a:prstGeom prst="rect">
            <a:avLst/>
          </a:prstGeo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839C3DA7-908D-FD4B-B535-35D84A49E377}"/>
              </a:ext>
            </a:extLst>
          </p:cNvPr>
          <p:cNvSpPr>
            <a:spLocks noGrp="1"/>
          </p:cNvSpPr>
          <p:nvPr>
            <p:ph type="body" sz="half" idx="2"/>
          </p:nvPr>
        </p:nvSpPr>
        <p:spPr>
          <a:xfrm>
            <a:off x="839788" y="2057400"/>
            <a:ext cx="3932237"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606E2E5C-C41D-D44C-B0D0-E3A1FA575731}"/>
              </a:ext>
            </a:extLst>
          </p:cNvPr>
          <p:cNvSpPr>
            <a:spLocks noGrp="1"/>
          </p:cNvSpPr>
          <p:nvPr>
            <p:ph type="dt" sz="half" idx="10"/>
          </p:nvPr>
        </p:nvSpPr>
        <p:spPr>
          <a:xfrm>
            <a:off x="838200" y="6356352"/>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C1DB6FEE-D40C-5942-9E7C-C91C2F9097F4}"/>
              </a:ext>
            </a:extLst>
          </p:cNvPr>
          <p:cNvSpPr>
            <a:spLocks noGrp="1"/>
          </p:cNvSpPr>
          <p:nvPr>
            <p:ph type="ftr" sz="quarter" idx="11"/>
          </p:nvPr>
        </p:nvSpPr>
        <p:spPr>
          <a:xfrm>
            <a:off x="4038600" y="6356352"/>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97DDD23B-4876-C641-B7E7-AEBD174F9356}"/>
              </a:ext>
            </a:extLst>
          </p:cNvPr>
          <p:cNvSpPr>
            <a:spLocks noGrp="1"/>
          </p:cNvSpPr>
          <p:nvPr>
            <p:ph type="sldNum" sz="quarter" idx="12"/>
          </p:nvPr>
        </p:nvSpPr>
        <p:spPr>
          <a:xfrm>
            <a:off x="8153400" y="7111094"/>
            <a:ext cx="2743200" cy="365125"/>
          </a:xfrm>
          <a:prstGeom prst="rect">
            <a:avLst/>
          </a:prstGeom>
        </p:spPr>
        <p:txBody>
          <a:bodyPr/>
          <a:lstStyle/>
          <a:p>
            <a:fld id="{2EF88101-C3BE-3441-86B1-825F164CB58A}" type="slidenum">
              <a:rPr lang="en-US" smtClean="0"/>
              <a:t>‹#›</a:t>
            </a:fld>
            <a:endParaRPr lang="en-US"/>
          </a:p>
        </p:txBody>
      </p:sp>
    </p:spTree>
    <p:extLst>
      <p:ext uri="{BB962C8B-B14F-4D97-AF65-F5344CB8AC3E}">
        <p14:creationId xmlns:p14="http://schemas.microsoft.com/office/powerpoint/2010/main" val="18581018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E5BB3-18E7-FF4B-A9D3-7799022F3DC2}"/>
              </a:ext>
            </a:extLst>
          </p:cNvPr>
          <p:cNvSpPr>
            <a:spLocks noGrp="1"/>
          </p:cNvSpPr>
          <p:nvPr>
            <p:ph type="title"/>
          </p:nvPr>
        </p:nvSpPr>
        <p:spPr>
          <a:xfrm>
            <a:off x="839788" y="457200"/>
            <a:ext cx="3932237" cy="1600200"/>
          </a:xfrm>
          <a:prstGeom prst="rect">
            <a:avLst/>
          </a:prstGeom>
        </p:spPr>
        <p:txBody>
          <a:bodyPr anchor="b"/>
          <a:lstStyle>
            <a:lvl1pPr>
              <a:defRPr sz="24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7FFD8151-FB11-5E44-95A1-0E0D5EF46E96}"/>
              </a:ext>
            </a:extLst>
          </p:cNvPr>
          <p:cNvSpPr>
            <a:spLocks noGrp="1"/>
          </p:cNvSpPr>
          <p:nvPr>
            <p:ph type="pic" idx="1"/>
          </p:nvPr>
        </p:nvSpPr>
        <p:spPr>
          <a:xfrm>
            <a:off x="5183188" y="987427"/>
            <a:ext cx="6172200" cy="4873625"/>
          </a:xfrm>
          <a:prstGeom prst="rect">
            <a:avLst/>
          </a:prstGeo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8A898A22-8095-9448-8E77-3A2FDDE300E8}"/>
              </a:ext>
            </a:extLst>
          </p:cNvPr>
          <p:cNvSpPr>
            <a:spLocks noGrp="1"/>
          </p:cNvSpPr>
          <p:nvPr>
            <p:ph type="body" sz="half" idx="2"/>
          </p:nvPr>
        </p:nvSpPr>
        <p:spPr>
          <a:xfrm>
            <a:off x="839788" y="2057400"/>
            <a:ext cx="3932237" cy="3811588"/>
          </a:xfrm>
          <a:prstGeom prst="rect">
            <a:avLst/>
          </a:prstGeo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a:extLst>
              <a:ext uri="{FF2B5EF4-FFF2-40B4-BE49-F238E27FC236}">
                <a16:creationId xmlns:a16="http://schemas.microsoft.com/office/drawing/2014/main" id="{649C68E0-F407-F44B-99A8-C98D8BF21A9B}"/>
              </a:ext>
            </a:extLst>
          </p:cNvPr>
          <p:cNvSpPr>
            <a:spLocks noGrp="1"/>
          </p:cNvSpPr>
          <p:nvPr>
            <p:ph type="dt" sz="half" idx="10"/>
          </p:nvPr>
        </p:nvSpPr>
        <p:spPr>
          <a:xfrm>
            <a:off x="838200" y="6356352"/>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49B593DB-4C3B-044B-A37F-BE1228B2933F}"/>
              </a:ext>
            </a:extLst>
          </p:cNvPr>
          <p:cNvSpPr>
            <a:spLocks noGrp="1"/>
          </p:cNvSpPr>
          <p:nvPr>
            <p:ph type="ftr" sz="quarter" idx="11"/>
          </p:nvPr>
        </p:nvSpPr>
        <p:spPr>
          <a:xfrm>
            <a:off x="4038600" y="6356352"/>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EFE1E76D-1220-0B4F-9757-647D46C2686F}"/>
              </a:ext>
            </a:extLst>
          </p:cNvPr>
          <p:cNvSpPr>
            <a:spLocks noGrp="1"/>
          </p:cNvSpPr>
          <p:nvPr>
            <p:ph type="sldNum" sz="quarter" idx="12"/>
          </p:nvPr>
        </p:nvSpPr>
        <p:spPr>
          <a:xfrm>
            <a:off x="8153400" y="7111094"/>
            <a:ext cx="2743200" cy="365125"/>
          </a:xfrm>
          <a:prstGeom prst="rect">
            <a:avLst/>
          </a:prstGeom>
        </p:spPr>
        <p:txBody>
          <a:bodyPr/>
          <a:lstStyle/>
          <a:p>
            <a:fld id="{2EF88101-C3BE-3441-86B1-825F164CB58A}" type="slidenum">
              <a:rPr lang="en-US" smtClean="0"/>
              <a:t>‹#›</a:t>
            </a:fld>
            <a:endParaRPr lang="en-US"/>
          </a:p>
        </p:txBody>
      </p:sp>
    </p:spTree>
    <p:extLst>
      <p:ext uri="{BB962C8B-B14F-4D97-AF65-F5344CB8AC3E}">
        <p14:creationId xmlns:p14="http://schemas.microsoft.com/office/powerpoint/2010/main" val="40288558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00E4D-9517-BB48-AABF-61BC24430F73}"/>
              </a:ext>
            </a:extLst>
          </p:cNvPr>
          <p:cNvSpPr>
            <a:spLocks noGrp="1"/>
          </p:cNvSpPr>
          <p:nvPr>
            <p:ph type="title"/>
          </p:nvPr>
        </p:nvSpPr>
        <p:spPr>
          <a:xfrm>
            <a:off x="2895600" y="365127"/>
            <a:ext cx="10515600" cy="1325563"/>
          </a:xfrm>
          <a:prstGeom prst="rect">
            <a:avLst/>
          </a:prstGeom>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B04E637-6187-2545-9617-F24B2E66C527}"/>
              </a:ext>
            </a:extLst>
          </p:cNvPr>
          <p:cNvSpPr>
            <a:spLocks noGrp="1"/>
          </p:cNvSpPr>
          <p:nvPr>
            <p:ph type="body" orient="vert" idx="1"/>
          </p:nvPr>
        </p:nvSpPr>
        <p:spPr>
          <a:xfrm>
            <a:off x="838200" y="1825625"/>
            <a:ext cx="10515600" cy="4351338"/>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C9FBCB2-52E9-9648-9760-C0DC9C068EBD}"/>
              </a:ext>
            </a:extLst>
          </p:cNvPr>
          <p:cNvSpPr>
            <a:spLocks noGrp="1"/>
          </p:cNvSpPr>
          <p:nvPr>
            <p:ph type="dt" sz="half" idx="10"/>
          </p:nvPr>
        </p:nvSpPr>
        <p:spPr>
          <a:xfrm>
            <a:off x="838200" y="6356352"/>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5668AEDF-D54A-7741-9623-13870969A3B7}"/>
              </a:ext>
            </a:extLst>
          </p:cNvPr>
          <p:cNvSpPr>
            <a:spLocks noGrp="1"/>
          </p:cNvSpPr>
          <p:nvPr>
            <p:ph type="ftr" sz="quarter" idx="11"/>
          </p:nvPr>
        </p:nvSpPr>
        <p:spPr>
          <a:xfrm>
            <a:off x="4038600" y="6356352"/>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6FF7AA99-1036-F242-8AD0-B06F5C4C5D07}"/>
              </a:ext>
            </a:extLst>
          </p:cNvPr>
          <p:cNvSpPr>
            <a:spLocks noGrp="1"/>
          </p:cNvSpPr>
          <p:nvPr>
            <p:ph type="sldNum" sz="quarter" idx="12"/>
          </p:nvPr>
        </p:nvSpPr>
        <p:spPr>
          <a:xfrm>
            <a:off x="8153400" y="7111094"/>
            <a:ext cx="2743200" cy="365125"/>
          </a:xfrm>
          <a:prstGeom prst="rect">
            <a:avLst/>
          </a:prstGeom>
        </p:spPr>
        <p:txBody>
          <a:bodyPr/>
          <a:lstStyle/>
          <a:p>
            <a:fld id="{2EF88101-C3BE-3441-86B1-825F164CB58A}" type="slidenum">
              <a:rPr lang="en-US" smtClean="0"/>
              <a:t>‹#›</a:t>
            </a:fld>
            <a:endParaRPr lang="en-US"/>
          </a:p>
        </p:txBody>
      </p:sp>
    </p:spTree>
    <p:extLst>
      <p:ext uri="{BB962C8B-B14F-4D97-AF65-F5344CB8AC3E}">
        <p14:creationId xmlns:p14="http://schemas.microsoft.com/office/powerpoint/2010/main" val="34253905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2BB471-DFD0-5145-9C65-7FA30077966F}"/>
              </a:ext>
            </a:extLst>
          </p:cNvPr>
          <p:cNvSpPr>
            <a:spLocks noGrp="1"/>
          </p:cNvSpPr>
          <p:nvPr>
            <p:ph type="title" orient="vert"/>
          </p:nvPr>
        </p:nvSpPr>
        <p:spPr>
          <a:xfrm>
            <a:off x="8724901" y="365125"/>
            <a:ext cx="2628900" cy="5811838"/>
          </a:xfrm>
          <a:prstGeom prst="rect">
            <a:avLst/>
          </a:prstGeo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CF685FC7-83DB-EB4B-A326-14EEBC92DBAE}"/>
              </a:ext>
            </a:extLst>
          </p:cNvPr>
          <p:cNvSpPr>
            <a:spLocks noGrp="1"/>
          </p:cNvSpPr>
          <p:nvPr>
            <p:ph type="body" orient="vert" idx="1"/>
          </p:nvPr>
        </p:nvSpPr>
        <p:spPr>
          <a:xfrm>
            <a:off x="838201" y="365125"/>
            <a:ext cx="7734300" cy="5811838"/>
          </a:xfrm>
          <a:prstGeom prst="rect">
            <a:avLst/>
          </a:prstGeo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421E8C9C-5203-DB47-A924-E83A34B1B315}"/>
              </a:ext>
            </a:extLst>
          </p:cNvPr>
          <p:cNvSpPr>
            <a:spLocks noGrp="1"/>
          </p:cNvSpPr>
          <p:nvPr>
            <p:ph type="dt" sz="half" idx="10"/>
          </p:nvPr>
        </p:nvSpPr>
        <p:spPr>
          <a:xfrm>
            <a:off x="838200" y="6356352"/>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0D9EB91D-0DF4-8546-B35E-3360C2080EEB}"/>
              </a:ext>
            </a:extLst>
          </p:cNvPr>
          <p:cNvSpPr>
            <a:spLocks noGrp="1"/>
          </p:cNvSpPr>
          <p:nvPr>
            <p:ph type="ftr" sz="quarter" idx="11"/>
          </p:nvPr>
        </p:nvSpPr>
        <p:spPr>
          <a:xfrm>
            <a:off x="4038600" y="6356352"/>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0F49F41C-C744-3A4C-BF45-3CA519EA02A4}"/>
              </a:ext>
            </a:extLst>
          </p:cNvPr>
          <p:cNvSpPr>
            <a:spLocks noGrp="1"/>
          </p:cNvSpPr>
          <p:nvPr>
            <p:ph type="sldNum" sz="quarter" idx="12"/>
          </p:nvPr>
        </p:nvSpPr>
        <p:spPr>
          <a:xfrm>
            <a:off x="8153400" y="7111094"/>
            <a:ext cx="2743200" cy="365125"/>
          </a:xfrm>
          <a:prstGeom prst="rect">
            <a:avLst/>
          </a:prstGeom>
        </p:spPr>
        <p:txBody>
          <a:bodyPr/>
          <a:lstStyle/>
          <a:p>
            <a:fld id="{2EF88101-C3BE-3441-86B1-825F164CB58A}" type="slidenum">
              <a:rPr lang="en-US" smtClean="0"/>
              <a:t>‹#›</a:t>
            </a:fld>
            <a:endParaRPr lang="en-US"/>
          </a:p>
        </p:txBody>
      </p:sp>
    </p:spTree>
    <p:extLst>
      <p:ext uri="{BB962C8B-B14F-4D97-AF65-F5344CB8AC3E}">
        <p14:creationId xmlns:p14="http://schemas.microsoft.com/office/powerpoint/2010/main" val="683914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p:bg>
      <p:bgPr>
        <a:solidFill>
          <a:srgbClr val="DC2485"/>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6A631585-0746-1948-99E7-66846339760A}"/>
              </a:ext>
            </a:extLst>
          </p:cNvPr>
          <p:cNvSpPr>
            <a:spLocks noChangeArrowheads="1"/>
          </p:cNvSpPr>
          <p:nvPr/>
        </p:nvSpPr>
        <p:spPr bwMode="auto">
          <a:xfrm>
            <a:off x="1" y="6472997"/>
            <a:ext cx="12192000" cy="173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600">
                <a:solidFill>
                  <a:schemeClr val="tx1"/>
                </a:solidFill>
                <a:latin typeface="Arial" charset="0"/>
                <a:cs typeface="Arial" charset="0"/>
              </a:defRPr>
            </a:lvl1pPr>
            <a:lvl2pPr marL="742950" indent="-285750" eaLnBrk="0" hangingPunct="0">
              <a:defRPr sz="2600">
                <a:solidFill>
                  <a:schemeClr val="tx1"/>
                </a:solidFill>
                <a:latin typeface="Arial" charset="0"/>
                <a:cs typeface="Arial" charset="0"/>
              </a:defRPr>
            </a:lvl2pPr>
            <a:lvl3pPr marL="1143000" indent="-228600" eaLnBrk="0" hangingPunct="0">
              <a:defRPr sz="2600">
                <a:solidFill>
                  <a:schemeClr val="tx1"/>
                </a:solidFill>
                <a:latin typeface="Arial" charset="0"/>
                <a:cs typeface="Arial" charset="0"/>
              </a:defRPr>
            </a:lvl3pPr>
            <a:lvl4pPr marL="1600200" indent="-228600" eaLnBrk="0" hangingPunct="0">
              <a:defRPr sz="2600">
                <a:solidFill>
                  <a:schemeClr val="tx1"/>
                </a:solidFill>
                <a:latin typeface="Arial" charset="0"/>
                <a:cs typeface="Arial" charset="0"/>
              </a:defRPr>
            </a:lvl4pPr>
            <a:lvl5pPr marL="2057400" indent="-228600" eaLnBrk="0" hangingPunct="0">
              <a:defRPr sz="2600">
                <a:solidFill>
                  <a:schemeClr val="tx1"/>
                </a:solidFill>
                <a:latin typeface="Arial" charset="0"/>
                <a:cs typeface="Arial" charset="0"/>
              </a:defRPr>
            </a:lvl5pPr>
            <a:lvl6pPr marL="2514600" indent="-228600" algn="ctr" eaLnBrk="0" fontAlgn="base" hangingPunct="0">
              <a:spcBef>
                <a:spcPct val="0"/>
              </a:spcBef>
              <a:spcAft>
                <a:spcPct val="0"/>
              </a:spcAft>
              <a:defRPr sz="2600">
                <a:solidFill>
                  <a:schemeClr val="tx1"/>
                </a:solidFill>
                <a:latin typeface="Arial" charset="0"/>
                <a:cs typeface="Arial" charset="0"/>
              </a:defRPr>
            </a:lvl6pPr>
            <a:lvl7pPr marL="2971800" indent="-228600" algn="ctr" eaLnBrk="0" fontAlgn="base" hangingPunct="0">
              <a:spcBef>
                <a:spcPct val="0"/>
              </a:spcBef>
              <a:spcAft>
                <a:spcPct val="0"/>
              </a:spcAft>
              <a:defRPr sz="2600">
                <a:solidFill>
                  <a:schemeClr val="tx1"/>
                </a:solidFill>
                <a:latin typeface="Arial" charset="0"/>
                <a:cs typeface="Arial" charset="0"/>
              </a:defRPr>
            </a:lvl7pPr>
            <a:lvl8pPr marL="3429000" indent="-228600" algn="ctr" eaLnBrk="0" fontAlgn="base" hangingPunct="0">
              <a:spcBef>
                <a:spcPct val="0"/>
              </a:spcBef>
              <a:spcAft>
                <a:spcPct val="0"/>
              </a:spcAft>
              <a:defRPr sz="2600">
                <a:solidFill>
                  <a:schemeClr val="tx1"/>
                </a:solidFill>
                <a:latin typeface="Arial" charset="0"/>
                <a:cs typeface="Arial" charset="0"/>
              </a:defRPr>
            </a:lvl8pPr>
            <a:lvl9pPr marL="3886200" indent="-228600" algn="ctr" eaLnBrk="0" fontAlgn="base" hangingPunct="0">
              <a:spcBef>
                <a:spcPct val="0"/>
              </a:spcBef>
              <a:spcAft>
                <a:spcPct val="0"/>
              </a:spcAft>
              <a:defRPr sz="2600">
                <a:solidFill>
                  <a:schemeClr val="tx1"/>
                </a:solidFill>
                <a:latin typeface="Arial" charset="0"/>
                <a:cs typeface="Arial" charset="0"/>
              </a:defRPr>
            </a:lvl9pPr>
          </a:lstStyle>
          <a:p>
            <a:pPr algn="ctr" eaLnBrk="1" hangingPunct="1">
              <a:defRPr/>
            </a:pPr>
            <a:r>
              <a:rPr lang="en-GB" altLang="en-US" sz="525">
                <a:solidFill>
                  <a:schemeClr val="bg1"/>
                </a:solidFill>
              </a:rPr>
              <a:t>© Copyright Refuge 2015. Registered charity number 277424. A company limited by guarantee 1412276</a:t>
            </a:r>
            <a:endParaRPr lang="en-US" altLang="en-US" sz="525">
              <a:solidFill>
                <a:schemeClr val="bg1"/>
              </a:solidFill>
            </a:endParaRPr>
          </a:p>
        </p:txBody>
      </p:sp>
      <p:sp>
        <p:nvSpPr>
          <p:cNvPr id="6" name="Slide Number Placeholder 5">
            <a:extLst>
              <a:ext uri="{FF2B5EF4-FFF2-40B4-BE49-F238E27FC236}">
                <a16:creationId xmlns:a16="http://schemas.microsoft.com/office/drawing/2014/main" id="{65704901-932C-B840-AF63-454B1700276B}"/>
              </a:ext>
            </a:extLst>
          </p:cNvPr>
          <p:cNvSpPr>
            <a:spLocks noGrp="1"/>
          </p:cNvSpPr>
          <p:nvPr>
            <p:ph type="sldNum" sz="quarter" idx="11"/>
          </p:nvPr>
        </p:nvSpPr>
        <p:spPr>
          <a:xfrm>
            <a:off x="291935" y="6366713"/>
            <a:ext cx="2743200" cy="365125"/>
          </a:xfrm>
          <a:prstGeom prst="rect">
            <a:avLst/>
          </a:prstGeom>
        </p:spPr>
        <p:txBody>
          <a:bodyPr/>
          <a:lstStyle>
            <a:lvl1pPr>
              <a:defRPr sz="750" b="1" i="0">
                <a:solidFill>
                  <a:schemeClr val="bg1"/>
                </a:solidFill>
                <a:latin typeface="Gibson SemBd" pitchFamily="2" charset="77"/>
              </a:defRPr>
            </a:lvl1pPr>
          </a:lstStyle>
          <a:p>
            <a:fld id="{2EF88101-C3BE-3441-86B1-825F164CB58A}" type="slidenum">
              <a:rPr lang="en-US" smtClean="0"/>
              <a:pPr/>
              <a:t>‹#›</a:t>
            </a:fld>
            <a:endParaRPr lang="en-US" sz="750"/>
          </a:p>
        </p:txBody>
      </p:sp>
      <p:sp>
        <p:nvSpPr>
          <p:cNvPr id="10" name="Content Placeholder 2">
            <a:extLst>
              <a:ext uri="{FF2B5EF4-FFF2-40B4-BE49-F238E27FC236}">
                <a16:creationId xmlns:a16="http://schemas.microsoft.com/office/drawing/2014/main" id="{3A59EEE9-1FD4-0648-B98D-AC8891FF5E8C}"/>
              </a:ext>
            </a:extLst>
          </p:cNvPr>
          <p:cNvSpPr>
            <a:spLocks noGrp="1"/>
          </p:cNvSpPr>
          <p:nvPr>
            <p:ph idx="1"/>
          </p:nvPr>
        </p:nvSpPr>
        <p:spPr>
          <a:xfrm>
            <a:off x="838201" y="1747701"/>
            <a:ext cx="9422081" cy="3731937"/>
          </a:xfrm>
          <a:prstGeom prst="rect">
            <a:avLst/>
          </a:prstGeom>
        </p:spPr>
        <p:txBody>
          <a:bodyPr/>
          <a:lstStyle>
            <a:lvl1pPr>
              <a:defRPr b="0" i="0">
                <a:solidFill>
                  <a:schemeClr val="bg1"/>
                </a:solidFill>
                <a:latin typeface="Gibson" pitchFamily="2" charset="77"/>
              </a:defRPr>
            </a:lvl1pPr>
            <a:lvl2pPr>
              <a:defRPr b="0" i="0">
                <a:solidFill>
                  <a:schemeClr val="bg1"/>
                </a:solidFill>
                <a:latin typeface="Gibson" pitchFamily="2" charset="77"/>
              </a:defRPr>
            </a:lvl2pPr>
            <a:lvl3pPr>
              <a:defRPr b="0" i="0">
                <a:solidFill>
                  <a:schemeClr val="bg1"/>
                </a:solidFill>
                <a:latin typeface="Gibson" pitchFamily="2" charset="77"/>
              </a:defRPr>
            </a:lvl3pPr>
            <a:lvl4pPr>
              <a:defRPr b="0" i="0">
                <a:solidFill>
                  <a:schemeClr val="bg1"/>
                </a:solidFill>
                <a:latin typeface="Gibson" pitchFamily="2" charset="77"/>
              </a:defRPr>
            </a:lvl4pPr>
            <a:lvl5pPr>
              <a:defRPr b="0" i="0">
                <a:solidFill>
                  <a:schemeClr val="bg1"/>
                </a:solidFill>
                <a:latin typeface="Gibson" pitchFamily="2" charset="77"/>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1" name="Title 1">
            <a:extLst>
              <a:ext uri="{FF2B5EF4-FFF2-40B4-BE49-F238E27FC236}">
                <a16:creationId xmlns:a16="http://schemas.microsoft.com/office/drawing/2014/main" id="{999B902D-16B9-BE46-B6A9-C5BDEE1D9C08}"/>
              </a:ext>
            </a:extLst>
          </p:cNvPr>
          <p:cNvSpPr>
            <a:spLocks noGrp="1"/>
          </p:cNvSpPr>
          <p:nvPr>
            <p:ph type="title"/>
          </p:nvPr>
        </p:nvSpPr>
        <p:spPr>
          <a:xfrm>
            <a:off x="838200" y="365127"/>
            <a:ext cx="10657115" cy="1325563"/>
          </a:xfrm>
          <a:prstGeom prst="rect">
            <a:avLst/>
          </a:prstGeom>
        </p:spPr>
        <p:txBody>
          <a:bodyPr/>
          <a:lstStyle>
            <a:lvl1pPr>
              <a:defRPr sz="2625" b="1" i="0">
                <a:solidFill>
                  <a:schemeClr val="bg1"/>
                </a:solidFill>
                <a:latin typeface="Gibson SemBd" pitchFamily="2" charset="77"/>
              </a:defRPr>
            </a:lvl1pPr>
          </a:lstStyle>
          <a:p>
            <a:r>
              <a:rPr lang="en-GB"/>
              <a:t>Click to edit Master title style</a:t>
            </a:r>
            <a:endParaRPr lang="en-US"/>
          </a:p>
        </p:txBody>
      </p:sp>
    </p:spTree>
    <p:extLst>
      <p:ext uri="{BB962C8B-B14F-4D97-AF65-F5344CB8AC3E}">
        <p14:creationId xmlns:p14="http://schemas.microsoft.com/office/powerpoint/2010/main" val="3772294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Slide">
    <p:bg>
      <p:bgPr>
        <a:solidFill>
          <a:srgbClr val="74C0BB"/>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A884AA93-6CB9-7448-8A46-B950AEC69D47}"/>
              </a:ext>
            </a:extLst>
          </p:cNvPr>
          <p:cNvSpPr>
            <a:spLocks noChangeArrowheads="1"/>
          </p:cNvSpPr>
          <p:nvPr/>
        </p:nvSpPr>
        <p:spPr bwMode="auto">
          <a:xfrm>
            <a:off x="0" y="6413622"/>
            <a:ext cx="12192000" cy="173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600">
                <a:solidFill>
                  <a:schemeClr val="tx1"/>
                </a:solidFill>
                <a:latin typeface="Arial" charset="0"/>
                <a:cs typeface="Arial" charset="0"/>
              </a:defRPr>
            </a:lvl1pPr>
            <a:lvl2pPr marL="742950" indent="-285750" eaLnBrk="0" hangingPunct="0">
              <a:defRPr sz="2600">
                <a:solidFill>
                  <a:schemeClr val="tx1"/>
                </a:solidFill>
                <a:latin typeface="Arial" charset="0"/>
                <a:cs typeface="Arial" charset="0"/>
              </a:defRPr>
            </a:lvl2pPr>
            <a:lvl3pPr marL="1143000" indent="-228600" eaLnBrk="0" hangingPunct="0">
              <a:defRPr sz="2600">
                <a:solidFill>
                  <a:schemeClr val="tx1"/>
                </a:solidFill>
                <a:latin typeface="Arial" charset="0"/>
                <a:cs typeface="Arial" charset="0"/>
              </a:defRPr>
            </a:lvl3pPr>
            <a:lvl4pPr marL="1600200" indent="-228600" eaLnBrk="0" hangingPunct="0">
              <a:defRPr sz="2600">
                <a:solidFill>
                  <a:schemeClr val="tx1"/>
                </a:solidFill>
                <a:latin typeface="Arial" charset="0"/>
                <a:cs typeface="Arial" charset="0"/>
              </a:defRPr>
            </a:lvl4pPr>
            <a:lvl5pPr marL="2057400" indent="-228600" eaLnBrk="0" hangingPunct="0">
              <a:defRPr sz="2600">
                <a:solidFill>
                  <a:schemeClr val="tx1"/>
                </a:solidFill>
                <a:latin typeface="Arial" charset="0"/>
                <a:cs typeface="Arial" charset="0"/>
              </a:defRPr>
            </a:lvl5pPr>
            <a:lvl6pPr marL="2514600" indent="-228600" algn="ctr" eaLnBrk="0" fontAlgn="base" hangingPunct="0">
              <a:spcBef>
                <a:spcPct val="0"/>
              </a:spcBef>
              <a:spcAft>
                <a:spcPct val="0"/>
              </a:spcAft>
              <a:defRPr sz="2600">
                <a:solidFill>
                  <a:schemeClr val="tx1"/>
                </a:solidFill>
                <a:latin typeface="Arial" charset="0"/>
                <a:cs typeface="Arial" charset="0"/>
              </a:defRPr>
            </a:lvl6pPr>
            <a:lvl7pPr marL="2971800" indent="-228600" algn="ctr" eaLnBrk="0" fontAlgn="base" hangingPunct="0">
              <a:spcBef>
                <a:spcPct val="0"/>
              </a:spcBef>
              <a:spcAft>
                <a:spcPct val="0"/>
              </a:spcAft>
              <a:defRPr sz="2600">
                <a:solidFill>
                  <a:schemeClr val="tx1"/>
                </a:solidFill>
                <a:latin typeface="Arial" charset="0"/>
                <a:cs typeface="Arial" charset="0"/>
              </a:defRPr>
            </a:lvl7pPr>
            <a:lvl8pPr marL="3429000" indent="-228600" algn="ctr" eaLnBrk="0" fontAlgn="base" hangingPunct="0">
              <a:spcBef>
                <a:spcPct val="0"/>
              </a:spcBef>
              <a:spcAft>
                <a:spcPct val="0"/>
              </a:spcAft>
              <a:defRPr sz="2600">
                <a:solidFill>
                  <a:schemeClr val="tx1"/>
                </a:solidFill>
                <a:latin typeface="Arial" charset="0"/>
                <a:cs typeface="Arial" charset="0"/>
              </a:defRPr>
            </a:lvl8pPr>
            <a:lvl9pPr marL="3886200" indent="-228600" algn="ctr" eaLnBrk="0" fontAlgn="base" hangingPunct="0">
              <a:spcBef>
                <a:spcPct val="0"/>
              </a:spcBef>
              <a:spcAft>
                <a:spcPct val="0"/>
              </a:spcAft>
              <a:defRPr sz="2600">
                <a:solidFill>
                  <a:schemeClr val="tx1"/>
                </a:solidFill>
                <a:latin typeface="Arial" charset="0"/>
                <a:cs typeface="Arial" charset="0"/>
              </a:defRPr>
            </a:lvl9pPr>
          </a:lstStyle>
          <a:p>
            <a:pPr algn="ctr" eaLnBrk="1" hangingPunct="1">
              <a:defRPr/>
            </a:pPr>
            <a:r>
              <a:rPr lang="en-GB" altLang="en-US" sz="525">
                <a:solidFill>
                  <a:schemeClr val="bg1"/>
                </a:solidFill>
              </a:rPr>
              <a:t>© Copyright Refuge 2015. Registered charity number 277424. A company limited by guarantee 1412276</a:t>
            </a:r>
            <a:endParaRPr lang="en-US" altLang="en-US" sz="525">
              <a:solidFill>
                <a:schemeClr val="bg1"/>
              </a:solidFill>
            </a:endParaRPr>
          </a:p>
        </p:txBody>
      </p:sp>
      <p:sp>
        <p:nvSpPr>
          <p:cNvPr id="7" name="Title 1">
            <a:extLst>
              <a:ext uri="{FF2B5EF4-FFF2-40B4-BE49-F238E27FC236}">
                <a16:creationId xmlns:a16="http://schemas.microsoft.com/office/drawing/2014/main" id="{B79AEB82-E3D5-DB47-9CA2-9DD400CCE221}"/>
              </a:ext>
            </a:extLst>
          </p:cNvPr>
          <p:cNvSpPr>
            <a:spLocks noGrp="1"/>
          </p:cNvSpPr>
          <p:nvPr>
            <p:ph type="title"/>
          </p:nvPr>
        </p:nvSpPr>
        <p:spPr>
          <a:xfrm>
            <a:off x="838200" y="365127"/>
            <a:ext cx="10657115" cy="1325563"/>
          </a:xfrm>
          <a:prstGeom prst="rect">
            <a:avLst/>
          </a:prstGeom>
        </p:spPr>
        <p:txBody>
          <a:bodyPr/>
          <a:lstStyle>
            <a:lvl1pPr>
              <a:defRPr sz="2625" b="1" i="0">
                <a:solidFill>
                  <a:schemeClr val="bg1"/>
                </a:solidFill>
                <a:latin typeface="Gibson SemBd" pitchFamily="2" charset="77"/>
              </a:defRPr>
            </a:lvl1pPr>
          </a:lstStyle>
          <a:p>
            <a:r>
              <a:rPr lang="en-GB"/>
              <a:t>Click to edit Master title style</a:t>
            </a:r>
            <a:endParaRPr lang="en-US"/>
          </a:p>
        </p:txBody>
      </p:sp>
      <p:sp>
        <p:nvSpPr>
          <p:cNvPr id="9" name="Content Placeholder 2">
            <a:extLst>
              <a:ext uri="{FF2B5EF4-FFF2-40B4-BE49-F238E27FC236}">
                <a16:creationId xmlns:a16="http://schemas.microsoft.com/office/drawing/2014/main" id="{A4BDD7E5-451F-584D-AD02-DF7E15B5EE65}"/>
              </a:ext>
            </a:extLst>
          </p:cNvPr>
          <p:cNvSpPr>
            <a:spLocks noGrp="1"/>
          </p:cNvSpPr>
          <p:nvPr>
            <p:ph idx="1"/>
          </p:nvPr>
        </p:nvSpPr>
        <p:spPr>
          <a:xfrm>
            <a:off x="838201" y="1747701"/>
            <a:ext cx="9422081" cy="3731937"/>
          </a:xfrm>
          <a:prstGeom prst="rect">
            <a:avLst/>
          </a:prstGeom>
        </p:spPr>
        <p:txBody>
          <a:bodyPr/>
          <a:lstStyle>
            <a:lvl1pPr>
              <a:defRPr b="0" i="0">
                <a:solidFill>
                  <a:schemeClr val="bg1"/>
                </a:solidFill>
                <a:latin typeface="Gibson" pitchFamily="2" charset="77"/>
              </a:defRPr>
            </a:lvl1pPr>
            <a:lvl2pPr>
              <a:defRPr b="0" i="0">
                <a:solidFill>
                  <a:schemeClr val="bg1"/>
                </a:solidFill>
                <a:latin typeface="Gibson" pitchFamily="2" charset="77"/>
              </a:defRPr>
            </a:lvl2pPr>
            <a:lvl3pPr>
              <a:defRPr b="0" i="0">
                <a:solidFill>
                  <a:schemeClr val="bg1"/>
                </a:solidFill>
                <a:latin typeface="Gibson" pitchFamily="2" charset="77"/>
              </a:defRPr>
            </a:lvl3pPr>
            <a:lvl4pPr>
              <a:defRPr b="0" i="0">
                <a:solidFill>
                  <a:schemeClr val="bg1"/>
                </a:solidFill>
                <a:latin typeface="Gibson" pitchFamily="2" charset="77"/>
              </a:defRPr>
            </a:lvl4pPr>
            <a:lvl5pPr>
              <a:defRPr b="0" i="0">
                <a:solidFill>
                  <a:schemeClr val="bg1"/>
                </a:solidFill>
                <a:latin typeface="Gibson" pitchFamily="2" charset="77"/>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8" name="Slide Number Placeholder 5">
            <a:extLst>
              <a:ext uri="{FF2B5EF4-FFF2-40B4-BE49-F238E27FC236}">
                <a16:creationId xmlns:a16="http://schemas.microsoft.com/office/drawing/2014/main" id="{FD71ED37-D575-7A45-8BE2-828220B52D43}"/>
              </a:ext>
            </a:extLst>
          </p:cNvPr>
          <p:cNvSpPr>
            <a:spLocks noGrp="1"/>
          </p:cNvSpPr>
          <p:nvPr>
            <p:ph type="sldNum" sz="quarter" idx="11"/>
          </p:nvPr>
        </p:nvSpPr>
        <p:spPr>
          <a:xfrm>
            <a:off x="291935" y="6366713"/>
            <a:ext cx="2743200" cy="365125"/>
          </a:xfrm>
          <a:prstGeom prst="rect">
            <a:avLst/>
          </a:prstGeom>
        </p:spPr>
        <p:txBody>
          <a:bodyPr/>
          <a:lstStyle>
            <a:lvl1pPr>
              <a:defRPr sz="750" b="1" i="0">
                <a:solidFill>
                  <a:schemeClr val="bg1"/>
                </a:solidFill>
                <a:latin typeface="Gibson SemBd" pitchFamily="2" charset="77"/>
              </a:defRPr>
            </a:lvl1pPr>
          </a:lstStyle>
          <a:p>
            <a:fld id="{2EF88101-C3BE-3441-86B1-825F164CB58A}" type="slidenum">
              <a:rPr lang="en-US" smtClean="0"/>
              <a:pPr/>
              <a:t>‹#›</a:t>
            </a:fld>
            <a:endParaRPr lang="en-US" sz="750"/>
          </a:p>
        </p:txBody>
      </p:sp>
    </p:spTree>
    <p:extLst>
      <p:ext uri="{BB962C8B-B14F-4D97-AF65-F5344CB8AC3E}">
        <p14:creationId xmlns:p14="http://schemas.microsoft.com/office/powerpoint/2010/main" val="26149525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2_Title Slide">
    <p:bg>
      <p:bgPr>
        <a:solidFill>
          <a:srgbClr val="FAB7C9"/>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EE8ABD41-2EFC-D14E-8B08-BF3AA64D6682}"/>
              </a:ext>
            </a:extLst>
          </p:cNvPr>
          <p:cNvSpPr>
            <a:spLocks noChangeArrowheads="1"/>
          </p:cNvSpPr>
          <p:nvPr/>
        </p:nvSpPr>
        <p:spPr bwMode="auto">
          <a:xfrm>
            <a:off x="1" y="6472997"/>
            <a:ext cx="12192000" cy="173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600">
                <a:solidFill>
                  <a:schemeClr val="tx1"/>
                </a:solidFill>
                <a:latin typeface="Arial" charset="0"/>
                <a:cs typeface="Arial" charset="0"/>
              </a:defRPr>
            </a:lvl1pPr>
            <a:lvl2pPr marL="742950" indent="-285750" eaLnBrk="0" hangingPunct="0">
              <a:defRPr sz="2600">
                <a:solidFill>
                  <a:schemeClr val="tx1"/>
                </a:solidFill>
                <a:latin typeface="Arial" charset="0"/>
                <a:cs typeface="Arial" charset="0"/>
              </a:defRPr>
            </a:lvl2pPr>
            <a:lvl3pPr marL="1143000" indent="-228600" eaLnBrk="0" hangingPunct="0">
              <a:defRPr sz="2600">
                <a:solidFill>
                  <a:schemeClr val="tx1"/>
                </a:solidFill>
                <a:latin typeface="Arial" charset="0"/>
                <a:cs typeface="Arial" charset="0"/>
              </a:defRPr>
            </a:lvl3pPr>
            <a:lvl4pPr marL="1600200" indent="-228600" eaLnBrk="0" hangingPunct="0">
              <a:defRPr sz="2600">
                <a:solidFill>
                  <a:schemeClr val="tx1"/>
                </a:solidFill>
                <a:latin typeface="Arial" charset="0"/>
                <a:cs typeface="Arial" charset="0"/>
              </a:defRPr>
            </a:lvl4pPr>
            <a:lvl5pPr marL="2057400" indent="-228600" eaLnBrk="0" hangingPunct="0">
              <a:defRPr sz="2600">
                <a:solidFill>
                  <a:schemeClr val="tx1"/>
                </a:solidFill>
                <a:latin typeface="Arial" charset="0"/>
                <a:cs typeface="Arial" charset="0"/>
              </a:defRPr>
            </a:lvl5pPr>
            <a:lvl6pPr marL="2514600" indent="-228600" algn="ctr" eaLnBrk="0" fontAlgn="base" hangingPunct="0">
              <a:spcBef>
                <a:spcPct val="0"/>
              </a:spcBef>
              <a:spcAft>
                <a:spcPct val="0"/>
              </a:spcAft>
              <a:defRPr sz="2600">
                <a:solidFill>
                  <a:schemeClr val="tx1"/>
                </a:solidFill>
                <a:latin typeface="Arial" charset="0"/>
                <a:cs typeface="Arial" charset="0"/>
              </a:defRPr>
            </a:lvl6pPr>
            <a:lvl7pPr marL="2971800" indent="-228600" algn="ctr" eaLnBrk="0" fontAlgn="base" hangingPunct="0">
              <a:spcBef>
                <a:spcPct val="0"/>
              </a:spcBef>
              <a:spcAft>
                <a:spcPct val="0"/>
              </a:spcAft>
              <a:defRPr sz="2600">
                <a:solidFill>
                  <a:schemeClr val="tx1"/>
                </a:solidFill>
                <a:latin typeface="Arial" charset="0"/>
                <a:cs typeface="Arial" charset="0"/>
              </a:defRPr>
            </a:lvl7pPr>
            <a:lvl8pPr marL="3429000" indent="-228600" algn="ctr" eaLnBrk="0" fontAlgn="base" hangingPunct="0">
              <a:spcBef>
                <a:spcPct val="0"/>
              </a:spcBef>
              <a:spcAft>
                <a:spcPct val="0"/>
              </a:spcAft>
              <a:defRPr sz="2600">
                <a:solidFill>
                  <a:schemeClr val="tx1"/>
                </a:solidFill>
                <a:latin typeface="Arial" charset="0"/>
                <a:cs typeface="Arial" charset="0"/>
              </a:defRPr>
            </a:lvl8pPr>
            <a:lvl9pPr marL="3886200" indent="-228600" algn="ctr" eaLnBrk="0" fontAlgn="base" hangingPunct="0">
              <a:spcBef>
                <a:spcPct val="0"/>
              </a:spcBef>
              <a:spcAft>
                <a:spcPct val="0"/>
              </a:spcAft>
              <a:defRPr sz="2600">
                <a:solidFill>
                  <a:schemeClr val="tx1"/>
                </a:solidFill>
                <a:latin typeface="Arial" charset="0"/>
                <a:cs typeface="Arial" charset="0"/>
              </a:defRPr>
            </a:lvl9pPr>
          </a:lstStyle>
          <a:p>
            <a:pPr algn="ctr" eaLnBrk="1" hangingPunct="1">
              <a:defRPr/>
            </a:pPr>
            <a:r>
              <a:rPr lang="en-GB" altLang="en-US" sz="525">
                <a:solidFill>
                  <a:srgbClr val="221B3E"/>
                </a:solidFill>
              </a:rPr>
              <a:t>© Copyright Refuge 2015. Registered charity number 277424. A company limited by guarantee 1412276</a:t>
            </a:r>
            <a:endParaRPr lang="en-US" altLang="en-US" sz="525">
              <a:solidFill>
                <a:srgbClr val="221B3E"/>
              </a:solidFill>
            </a:endParaRPr>
          </a:p>
        </p:txBody>
      </p:sp>
      <p:sp>
        <p:nvSpPr>
          <p:cNvPr id="14" name="Rectangle 13">
            <a:extLst>
              <a:ext uri="{FF2B5EF4-FFF2-40B4-BE49-F238E27FC236}">
                <a16:creationId xmlns:a16="http://schemas.microsoft.com/office/drawing/2014/main" id="{3CC887D9-E734-9048-9DE6-DCA005625DEE}"/>
              </a:ext>
            </a:extLst>
          </p:cNvPr>
          <p:cNvSpPr/>
          <p:nvPr/>
        </p:nvSpPr>
        <p:spPr>
          <a:xfrm>
            <a:off x="10616184" y="5479638"/>
            <a:ext cx="1335024" cy="1193414"/>
          </a:xfrm>
          <a:prstGeom prst="rect">
            <a:avLst/>
          </a:prstGeom>
          <a:solidFill>
            <a:srgbClr val="FAB7C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950"/>
          </a:p>
        </p:txBody>
      </p:sp>
      <p:pic>
        <p:nvPicPr>
          <p:cNvPr id="15" name="Picture 14">
            <a:extLst>
              <a:ext uri="{FF2B5EF4-FFF2-40B4-BE49-F238E27FC236}">
                <a16:creationId xmlns:a16="http://schemas.microsoft.com/office/drawing/2014/main" id="{9EE46582-B286-CA40-9EB9-285565CD6CD3}"/>
              </a:ext>
            </a:extLst>
          </p:cNvPr>
          <p:cNvPicPr>
            <a:picLocks noChangeAspect="1"/>
          </p:cNvPicPr>
          <p:nvPr/>
        </p:nvPicPr>
        <p:blipFill>
          <a:blip r:embed="rId2"/>
          <a:stretch>
            <a:fillRect/>
          </a:stretch>
        </p:blipFill>
        <p:spPr>
          <a:xfrm>
            <a:off x="10717306" y="5620273"/>
            <a:ext cx="1060167" cy="926833"/>
          </a:xfrm>
          <a:prstGeom prst="rect">
            <a:avLst/>
          </a:prstGeom>
        </p:spPr>
      </p:pic>
      <p:sp>
        <p:nvSpPr>
          <p:cNvPr id="10" name="Slide Number Placeholder 5">
            <a:extLst>
              <a:ext uri="{FF2B5EF4-FFF2-40B4-BE49-F238E27FC236}">
                <a16:creationId xmlns:a16="http://schemas.microsoft.com/office/drawing/2014/main" id="{3378B7E9-DF1B-9646-9570-DA0B81B2FA23}"/>
              </a:ext>
            </a:extLst>
          </p:cNvPr>
          <p:cNvSpPr>
            <a:spLocks noGrp="1"/>
          </p:cNvSpPr>
          <p:nvPr>
            <p:ph type="sldNum" sz="quarter" idx="11"/>
          </p:nvPr>
        </p:nvSpPr>
        <p:spPr>
          <a:xfrm>
            <a:off x="291935" y="6366713"/>
            <a:ext cx="2743200" cy="365125"/>
          </a:xfrm>
          <a:prstGeom prst="rect">
            <a:avLst/>
          </a:prstGeom>
        </p:spPr>
        <p:txBody>
          <a:bodyPr/>
          <a:lstStyle>
            <a:lvl1pPr>
              <a:defRPr sz="750" b="1" i="0">
                <a:solidFill>
                  <a:srgbClr val="221B3E"/>
                </a:solidFill>
                <a:latin typeface="Gibson SemBd" pitchFamily="2" charset="77"/>
              </a:defRPr>
            </a:lvl1pPr>
          </a:lstStyle>
          <a:p>
            <a:fld id="{2EF88101-C3BE-3441-86B1-825F164CB58A}" type="slidenum">
              <a:rPr lang="en-US" smtClean="0"/>
              <a:pPr/>
              <a:t>‹#›</a:t>
            </a:fld>
            <a:endParaRPr lang="en-US"/>
          </a:p>
        </p:txBody>
      </p:sp>
      <p:sp>
        <p:nvSpPr>
          <p:cNvPr id="13" name="Content Placeholder 2">
            <a:extLst>
              <a:ext uri="{FF2B5EF4-FFF2-40B4-BE49-F238E27FC236}">
                <a16:creationId xmlns:a16="http://schemas.microsoft.com/office/drawing/2014/main" id="{B1DC1AF5-7D15-5E47-A5C1-2502E1A98281}"/>
              </a:ext>
            </a:extLst>
          </p:cNvPr>
          <p:cNvSpPr>
            <a:spLocks noGrp="1"/>
          </p:cNvSpPr>
          <p:nvPr>
            <p:ph idx="1"/>
          </p:nvPr>
        </p:nvSpPr>
        <p:spPr>
          <a:xfrm>
            <a:off x="838201" y="1747701"/>
            <a:ext cx="9422081" cy="3731937"/>
          </a:xfrm>
          <a:prstGeom prst="rect">
            <a:avLst/>
          </a:prstGeom>
        </p:spPr>
        <p:txBody>
          <a:bodyPr/>
          <a:lstStyle>
            <a:lvl1pPr>
              <a:defRPr b="0" i="0">
                <a:solidFill>
                  <a:srgbClr val="221B3E"/>
                </a:solidFill>
                <a:latin typeface="Gibson" pitchFamily="2" charset="77"/>
              </a:defRPr>
            </a:lvl1pPr>
            <a:lvl2pPr>
              <a:defRPr b="0" i="0">
                <a:solidFill>
                  <a:srgbClr val="221B3E"/>
                </a:solidFill>
                <a:latin typeface="Gibson" pitchFamily="2" charset="77"/>
              </a:defRPr>
            </a:lvl2pPr>
            <a:lvl3pPr>
              <a:defRPr b="0" i="0">
                <a:solidFill>
                  <a:srgbClr val="221B3E"/>
                </a:solidFill>
                <a:latin typeface="Gibson" pitchFamily="2" charset="77"/>
              </a:defRPr>
            </a:lvl3pPr>
            <a:lvl4pPr>
              <a:defRPr b="0" i="0">
                <a:solidFill>
                  <a:srgbClr val="221B3E"/>
                </a:solidFill>
                <a:latin typeface="Gibson" pitchFamily="2" charset="77"/>
              </a:defRPr>
            </a:lvl4pPr>
            <a:lvl5pPr>
              <a:defRPr b="0" i="0">
                <a:solidFill>
                  <a:srgbClr val="221B3E"/>
                </a:solidFill>
                <a:latin typeface="Gibson" pitchFamily="2" charset="77"/>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6" name="Title 1">
            <a:extLst>
              <a:ext uri="{FF2B5EF4-FFF2-40B4-BE49-F238E27FC236}">
                <a16:creationId xmlns:a16="http://schemas.microsoft.com/office/drawing/2014/main" id="{2CF54E32-5783-B746-BA41-33674E5C1576}"/>
              </a:ext>
            </a:extLst>
          </p:cNvPr>
          <p:cNvSpPr>
            <a:spLocks noGrp="1"/>
          </p:cNvSpPr>
          <p:nvPr>
            <p:ph type="title"/>
          </p:nvPr>
        </p:nvSpPr>
        <p:spPr>
          <a:xfrm>
            <a:off x="838200" y="365127"/>
            <a:ext cx="10657115" cy="1325563"/>
          </a:xfrm>
          <a:prstGeom prst="rect">
            <a:avLst/>
          </a:prstGeom>
        </p:spPr>
        <p:txBody>
          <a:bodyPr/>
          <a:lstStyle>
            <a:lvl1pPr>
              <a:defRPr sz="2625" b="1" i="0">
                <a:solidFill>
                  <a:srgbClr val="221B3E"/>
                </a:solidFill>
                <a:latin typeface="Gibson SemBd" pitchFamily="2" charset="77"/>
              </a:defRPr>
            </a:lvl1pPr>
          </a:lstStyle>
          <a:p>
            <a:r>
              <a:rPr lang="en-GB"/>
              <a:t>Click to edit Master title style</a:t>
            </a:r>
            <a:endParaRPr lang="en-US"/>
          </a:p>
        </p:txBody>
      </p:sp>
    </p:spTree>
    <p:extLst>
      <p:ext uri="{BB962C8B-B14F-4D97-AF65-F5344CB8AC3E}">
        <p14:creationId xmlns:p14="http://schemas.microsoft.com/office/powerpoint/2010/main" val="1412740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3_Title Slide">
    <p:bg>
      <p:bgPr>
        <a:solidFill>
          <a:srgbClr val="221B3E"/>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B590A58-9995-454D-869D-FFE2984DDF4C}"/>
              </a:ext>
            </a:extLst>
          </p:cNvPr>
          <p:cNvSpPr>
            <a:spLocks noChangeArrowheads="1"/>
          </p:cNvSpPr>
          <p:nvPr/>
        </p:nvSpPr>
        <p:spPr bwMode="auto">
          <a:xfrm>
            <a:off x="1" y="6472997"/>
            <a:ext cx="12192000" cy="1731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600">
                <a:solidFill>
                  <a:schemeClr val="tx1"/>
                </a:solidFill>
                <a:latin typeface="Arial" charset="0"/>
                <a:cs typeface="Arial" charset="0"/>
              </a:defRPr>
            </a:lvl1pPr>
            <a:lvl2pPr marL="742950" indent="-285750" eaLnBrk="0" hangingPunct="0">
              <a:defRPr sz="2600">
                <a:solidFill>
                  <a:schemeClr val="tx1"/>
                </a:solidFill>
                <a:latin typeface="Arial" charset="0"/>
                <a:cs typeface="Arial" charset="0"/>
              </a:defRPr>
            </a:lvl2pPr>
            <a:lvl3pPr marL="1143000" indent="-228600" eaLnBrk="0" hangingPunct="0">
              <a:defRPr sz="2600">
                <a:solidFill>
                  <a:schemeClr val="tx1"/>
                </a:solidFill>
                <a:latin typeface="Arial" charset="0"/>
                <a:cs typeface="Arial" charset="0"/>
              </a:defRPr>
            </a:lvl3pPr>
            <a:lvl4pPr marL="1600200" indent="-228600" eaLnBrk="0" hangingPunct="0">
              <a:defRPr sz="2600">
                <a:solidFill>
                  <a:schemeClr val="tx1"/>
                </a:solidFill>
                <a:latin typeface="Arial" charset="0"/>
                <a:cs typeface="Arial" charset="0"/>
              </a:defRPr>
            </a:lvl4pPr>
            <a:lvl5pPr marL="2057400" indent="-228600" eaLnBrk="0" hangingPunct="0">
              <a:defRPr sz="2600">
                <a:solidFill>
                  <a:schemeClr val="tx1"/>
                </a:solidFill>
                <a:latin typeface="Arial" charset="0"/>
                <a:cs typeface="Arial" charset="0"/>
              </a:defRPr>
            </a:lvl5pPr>
            <a:lvl6pPr marL="2514600" indent="-228600" algn="ctr" eaLnBrk="0" fontAlgn="base" hangingPunct="0">
              <a:spcBef>
                <a:spcPct val="0"/>
              </a:spcBef>
              <a:spcAft>
                <a:spcPct val="0"/>
              </a:spcAft>
              <a:defRPr sz="2600">
                <a:solidFill>
                  <a:schemeClr val="tx1"/>
                </a:solidFill>
                <a:latin typeface="Arial" charset="0"/>
                <a:cs typeface="Arial" charset="0"/>
              </a:defRPr>
            </a:lvl6pPr>
            <a:lvl7pPr marL="2971800" indent="-228600" algn="ctr" eaLnBrk="0" fontAlgn="base" hangingPunct="0">
              <a:spcBef>
                <a:spcPct val="0"/>
              </a:spcBef>
              <a:spcAft>
                <a:spcPct val="0"/>
              </a:spcAft>
              <a:defRPr sz="2600">
                <a:solidFill>
                  <a:schemeClr val="tx1"/>
                </a:solidFill>
                <a:latin typeface="Arial" charset="0"/>
                <a:cs typeface="Arial" charset="0"/>
              </a:defRPr>
            </a:lvl7pPr>
            <a:lvl8pPr marL="3429000" indent="-228600" algn="ctr" eaLnBrk="0" fontAlgn="base" hangingPunct="0">
              <a:spcBef>
                <a:spcPct val="0"/>
              </a:spcBef>
              <a:spcAft>
                <a:spcPct val="0"/>
              </a:spcAft>
              <a:defRPr sz="2600">
                <a:solidFill>
                  <a:schemeClr val="tx1"/>
                </a:solidFill>
                <a:latin typeface="Arial" charset="0"/>
                <a:cs typeface="Arial" charset="0"/>
              </a:defRPr>
            </a:lvl8pPr>
            <a:lvl9pPr marL="3886200" indent="-228600" algn="ctr" eaLnBrk="0" fontAlgn="base" hangingPunct="0">
              <a:spcBef>
                <a:spcPct val="0"/>
              </a:spcBef>
              <a:spcAft>
                <a:spcPct val="0"/>
              </a:spcAft>
              <a:defRPr sz="2600">
                <a:solidFill>
                  <a:schemeClr val="tx1"/>
                </a:solidFill>
                <a:latin typeface="Arial" charset="0"/>
                <a:cs typeface="Arial" charset="0"/>
              </a:defRPr>
            </a:lvl9pPr>
          </a:lstStyle>
          <a:p>
            <a:pPr algn="ctr" eaLnBrk="1" hangingPunct="1">
              <a:defRPr/>
            </a:pPr>
            <a:r>
              <a:rPr lang="en-GB" altLang="en-US" sz="525">
                <a:solidFill>
                  <a:schemeClr val="bg1"/>
                </a:solidFill>
              </a:rPr>
              <a:t>© Copyright Refuge 2015. Registered charity number 277424. A company limited by guarantee 1412276</a:t>
            </a:r>
            <a:endParaRPr lang="en-US" altLang="en-US" sz="525">
              <a:solidFill>
                <a:schemeClr val="bg1"/>
              </a:solidFill>
            </a:endParaRPr>
          </a:p>
        </p:txBody>
      </p:sp>
      <p:sp>
        <p:nvSpPr>
          <p:cNvPr id="7" name="Slide Number Placeholder 5">
            <a:extLst>
              <a:ext uri="{FF2B5EF4-FFF2-40B4-BE49-F238E27FC236}">
                <a16:creationId xmlns:a16="http://schemas.microsoft.com/office/drawing/2014/main" id="{59D6D234-187D-0E46-BF5C-5E94FCA87E8C}"/>
              </a:ext>
            </a:extLst>
          </p:cNvPr>
          <p:cNvSpPr>
            <a:spLocks noGrp="1"/>
          </p:cNvSpPr>
          <p:nvPr>
            <p:ph type="sldNum" sz="quarter" idx="11"/>
          </p:nvPr>
        </p:nvSpPr>
        <p:spPr>
          <a:xfrm>
            <a:off x="291935" y="6366713"/>
            <a:ext cx="2743200" cy="365125"/>
          </a:xfrm>
          <a:prstGeom prst="rect">
            <a:avLst/>
          </a:prstGeom>
        </p:spPr>
        <p:txBody>
          <a:bodyPr/>
          <a:lstStyle>
            <a:lvl1pPr>
              <a:defRPr sz="750" b="1" i="0">
                <a:solidFill>
                  <a:schemeClr val="bg1"/>
                </a:solidFill>
                <a:latin typeface="Gibson SemBd" pitchFamily="2" charset="77"/>
              </a:defRPr>
            </a:lvl1pPr>
          </a:lstStyle>
          <a:p>
            <a:fld id="{2EF88101-C3BE-3441-86B1-825F164CB58A}" type="slidenum">
              <a:rPr lang="en-US" smtClean="0"/>
              <a:pPr/>
              <a:t>‹#›</a:t>
            </a:fld>
            <a:endParaRPr lang="en-US" sz="750"/>
          </a:p>
        </p:txBody>
      </p:sp>
      <p:sp>
        <p:nvSpPr>
          <p:cNvPr id="10" name="Content Placeholder 2">
            <a:extLst>
              <a:ext uri="{FF2B5EF4-FFF2-40B4-BE49-F238E27FC236}">
                <a16:creationId xmlns:a16="http://schemas.microsoft.com/office/drawing/2014/main" id="{A0AE8ADC-AA2A-764F-88CE-2DBAD2D3D46F}"/>
              </a:ext>
            </a:extLst>
          </p:cNvPr>
          <p:cNvSpPr>
            <a:spLocks noGrp="1"/>
          </p:cNvSpPr>
          <p:nvPr>
            <p:ph idx="1"/>
          </p:nvPr>
        </p:nvSpPr>
        <p:spPr>
          <a:xfrm>
            <a:off x="838201" y="1747701"/>
            <a:ext cx="9422081" cy="3731937"/>
          </a:xfrm>
          <a:prstGeom prst="rect">
            <a:avLst/>
          </a:prstGeom>
        </p:spPr>
        <p:txBody>
          <a:bodyPr/>
          <a:lstStyle>
            <a:lvl1pPr>
              <a:defRPr b="0" i="0">
                <a:solidFill>
                  <a:schemeClr val="bg1"/>
                </a:solidFill>
                <a:latin typeface="Gibson" pitchFamily="2" charset="77"/>
              </a:defRPr>
            </a:lvl1pPr>
            <a:lvl2pPr>
              <a:defRPr b="0" i="0">
                <a:solidFill>
                  <a:schemeClr val="bg1"/>
                </a:solidFill>
                <a:latin typeface="Gibson" pitchFamily="2" charset="77"/>
              </a:defRPr>
            </a:lvl2pPr>
            <a:lvl3pPr>
              <a:defRPr b="0" i="0">
                <a:solidFill>
                  <a:schemeClr val="bg1"/>
                </a:solidFill>
                <a:latin typeface="Gibson" pitchFamily="2" charset="77"/>
              </a:defRPr>
            </a:lvl3pPr>
            <a:lvl4pPr>
              <a:defRPr b="0" i="0">
                <a:solidFill>
                  <a:schemeClr val="bg1"/>
                </a:solidFill>
                <a:latin typeface="Gibson" pitchFamily="2" charset="77"/>
              </a:defRPr>
            </a:lvl4pPr>
            <a:lvl5pPr>
              <a:defRPr b="0" i="0">
                <a:solidFill>
                  <a:schemeClr val="bg1"/>
                </a:solidFill>
                <a:latin typeface="Gibson" pitchFamily="2" charset="77"/>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12" name="Title 1">
            <a:extLst>
              <a:ext uri="{FF2B5EF4-FFF2-40B4-BE49-F238E27FC236}">
                <a16:creationId xmlns:a16="http://schemas.microsoft.com/office/drawing/2014/main" id="{6844AD22-273D-9843-A227-A7AC8BB721D7}"/>
              </a:ext>
            </a:extLst>
          </p:cNvPr>
          <p:cNvSpPr>
            <a:spLocks noGrp="1"/>
          </p:cNvSpPr>
          <p:nvPr>
            <p:ph type="title"/>
          </p:nvPr>
        </p:nvSpPr>
        <p:spPr>
          <a:xfrm>
            <a:off x="838200" y="365127"/>
            <a:ext cx="10657115" cy="1325563"/>
          </a:xfrm>
          <a:prstGeom prst="rect">
            <a:avLst/>
          </a:prstGeom>
        </p:spPr>
        <p:txBody>
          <a:bodyPr/>
          <a:lstStyle>
            <a:lvl1pPr>
              <a:defRPr sz="2625" b="1" i="0">
                <a:solidFill>
                  <a:schemeClr val="bg1"/>
                </a:solidFill>
                <a:latin typeface="Gibson SemBd" pitchFamily="2" charset="77"/>
              </a:defRPr>
            </a:lvl1pPr>
          </a:lstStyle>
          <a:p>
            <a:r>
              <a:rPr lang="en-GB"/>
              <a:t>Click to edit Master title style</a:t>
            </a:r>
            <a:endParaRPr lang="en-US"/>
          </a:p>
        </p:txBody>
      </p:sp>
    </p:spTree>
    <p:extLst>
      <p:ext uri="{BB962C8B-B14F-4D97-AF65-F5344CB8AC3E}">
        <p14:creationId xmlns:p14="http://schemas.microsoft.com/office/powerpoint/2010/main" val="2375754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5E0D8-7584-5443-9E55-2288F4065FF3}"/>
              </a:ext>
            </a:extLst>
          </p:cNvPr>
          <p:cNvSpPr>
            <a:spLocks noGrp="1"/>
          </p:cNvSpPr>
          <p:nvPr>
            <p:ph type="title"/>
          </p:nvPr>
        </p:nvSpPr>
        <p:spPr>
          <a:xfrm>
            <a:off x="838200" y="365127"/>
            <a:ext cx="10515600" cy="1325563"/>
          </a:xfrm>
          <a:prstGeom prst="rect">
            <a:avLst/>
          </a:prstGeom>
        </p:spPr>
        <p:txBody>
          <a:bodyPr/>
          <a:lstStyle>
            <a:lvl1pPr>
              <a:defRPr b="1" i="0">
                <a:latin typeface="Gibson SemBd" pitchFamily="2" charset="77"/>
              </a:defRPr>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01A2EDEB-195D-0943-B24E-63B510B329FF}"/>
              </a:ext>
            </a:extLst>
          </p:cNvPr>
          <p:cNvSpPr>
            <a:spLocks noGrp="1"/>
          </p:cNvSpPr>
          <p:nvPr>
            <p:ph idx="1"/>
          </p:nvPr>
        </p:nvSpPr>
        <p:spPr>
          <a:xfrm>
            <a:off x="838200" y="1825625"/>
            <a:ext cx="10515600" cy="4351338"/>
          </a:xfrm>
          <a:prstGeom prst="rect">
            <a:avLst/>
          </a:prstGeom>
        </p:spPr>
        <p:txBody>
          <a:bodyPr/>
          <a:lstStyle>
            <a:lvl1pPr>
              <a:defRPr b="0" i="0">
                <a:latin typeface="Gibson" pitchFamily="2" charset="77"/>
              </a:defRPr>
            </a:lvl1pPr>
            <a:lvl2pPr>
              <a:defRPr b="0" i="0">
                <a:latin typeface="Gibson" pitchFamily="2" charset="77"/>
              </a:defRPr>
            </a:lvl2pPr>
            <a:lvl3pPr>
              <a:defRPr b="0" i="0">
                <a:latin typeface="Gibson" pitchFamily="2" charset="77"/>
              </a:defRPr>
            </a:lvl3pPr>
            <a:lvl4pPr>
              <a:defRPr b="0" i="0">
                <a:latin typeface="Gibson" pitchFamily="2" charset="77"/>
              </a:defRPr>
            </a:lvl4pPr>
            <a:lvl5pPr>
              <a:defRPr b="0" i="0">
                <a:latin typeface="Gibson" pitchFamily="2" charset="77"/>
              </a:defRPr>
            </a:lvl5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08A24C69-163A-DC4D-8028-E315F6A5B7DE}"/>
              </a:ext>
            </a:extLst>
          </p:cNvPr>
          <p:cNvSpPr>
            <a:spLocks noGrp="1"/>
          </p:cNvSpPr>
          <p:nvPr>
            <p:ph type="dt" sz="half" idx="10"/>
          </p:nvPr>
        </p:nvSpPr>
        <p:spPr>
          <a:xfrm>
            <a:off x="838200" y="6415986"/>
            <a:ext cx="2743200" cy="365125"/>
          </a:xfrm>
          <a:prstGeom prst="rect">
            <a:avLst/>
          </a:prstGeom>
        </p:spPr>
        <p:txBody>
          <a:bodyPr/>
          <a:lstStyle>
            <a:lvl1pPr>
              <a:defRPr sz="900" b="1" i="0">
                <a:latin typeface="Gibson SemBd" pitchFamily="2" charset="77"/>
              </a:defRPr>
            </a:lvl1pPr>
          </a:lstStyle>
          <a:p>
            <a:endParaRPr lang="en-US" sz="900"/>
          </a:p>
        </p:txBody>
      </p:sp>
    </p:spTree>
    <p:extLst>
      <p:ext uri="{BB962C8B-B14F-4D97-AF65-F5344CB8AC3E}">
        <p14:creationId xmlns:p14="http://schemas.microsoft.com/office/powerpoint/2010/main" val="1980085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C441A-7BB4-9B41-AA12-E68D670434E3}"/>
              </a:ext>
            </a:extLst>
          </p:cNvPr>
          <p:cNvSpPr>
            <a:spLocks noGrp="1"/>
          </p:cNvSpPr>
          <p:nvPr>
            <p:ph type="title"/>
          </p:nvPr>
        </p:nvSpPr>
        <p:spPr>
          <a:xfrm>
            <a:off x="831851" y="1709740"/>
            <a:ext cx="10515600" cy="2852737"/>
          </a:xfrm>
          <a:prstGeom prst="rect">
            <a:avLst/>
          </a:prstGeom>
        </p:spPr>
        <p:txBody>
          <a:bodyPr anchor="b"/>
          <a:lstStyle>
            <a:lvl1pPr>
              <a:defRPr sz="45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6CB6390F-895D-FD41-85AE-ADB7DE3BC5A9}"/>
              </a:ext>
            </a:extLst>
          </p:cNvPr>
          <p:cNvSpPr>
            <a:spLocks noGrp="1"/>
          </p:cNvSpPr>
          <p:nvPr>
            <p:ph type="body" idx="1"/>
          </p:nvPr>
        </p:nvSpPr>
        <p:spPr>
          <a:xfrm>
            <a:off x="831851" y="4589465"/>
            <a:ext cx="10515600" cy="1500187"/>
          </a:xfrm>
          <a:prstGeom prst="rect">
            <a:avLst/>
          </a:prstGeo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BD8594F-AE62-C94D-9C43-FF68873C2B48}"/>
              </a:ext>
            </a:extLst>
          </p:cNvPr>
          <p:cNvSpPr>
            <a:spLocks noGrp="1"/>
          </p:cNvSpPr>
          <p:nvPr>
            <p:ph type="dt" sz="half" idx="10"/>
          </p:nvPr>
        </p:nvSpPr>
        <p:spPr>
          <a:xfrm>
            <a:off x="838200" y="6356352"/>
            <a:ext cx="2743200" cy="365125"/>
          </a:xfrm>
          <a:prstGeom prst="rect">
            <a:avLst/>
          </a:prstGeom>
        </p:spPr>
        <p:txBody>
          <a:bodyPr/>
          <a:lstStyle/>
          <a:p>
            <a:endParaRPr lang="en-US"/>
          </a:p>
        </p:txBody>
      </p:sp>
      <p:sp>
        <p:nvSpPr>
          <p:cNvPr id="5" name="Footer Placeholder 4">
            <a:extLst>
              <a:ext uri="{FF2B5EF4-FFF2-40B4-BE49-F238E27FC236}">
                <a16:creationId xmlns:a16="http://schemas.microsoft.com/office/drawing/2014/main" id="{B276A37A-457A-554B-B1F9-74336628360D}"/>
              </a:ext>
            </a:extLst>
          </p:cNvPr>
          <p:cNvSpPr>
            <a:spLocks noGrp="1"/>
          </p:cNvSpPr>
          <p:nvPr>
            <p:ph type="ftr" sz="quarter" idx="11"/>
          </p:nvPr>
        </p:nvSpPr>
        <p:spPr>
          <a:xfrm>
            <a:off x="4038600" y="6356352"/>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C1DF2C6A-3A3F-E041-B94F-A9D40748496A}"/>
              </a:ext>
            </a:extLst>
          </p:cNvPr>
          <p:cNvSpPr>
            <a:spLocks noGrp="1"/>
          </p:cNvSpPr>
          <p:nvPr>
            <p:ph type="sldNum" sz="quarter" idx="12"/>
          </p:nvPr>
        </p:nvSpPr>
        <p:spPr>
          <a:xfrm>
            <a:off x="8153400" y="7111094"/>
            <a:ext cx="2743200" cy="365125"/>
          </a:xfrm>
          <a:prstGeom prst="rect">
            <a:avLst/>
          </a:prstGeom>
        </p:spPr>
        <p:txBody>
          <a:bodyPr/>
          <a:lstStyle/>
          <a:p>
            <a:fld id="{2EF88101-C3BE-3441-86B1-825F164CB58A}" type="slidenum">
              <a:rPr lang="en-US" smtClean="0"/>
              <a:t>‹#›</a:t>
            </a:fld>
            <a:endParaRPr lang="en-US"/>
          </a:p>
        </p:txBody>
      </p:sp>
    </p:spTree>
    <p:extLst>
      <p:ext uri="{BB962C8B-B14F-4D97-AF65-F5344CB8AC3E}">
        <p14:creationId xmlns:p14="http://schemas.microsoft.com/office/powerpoint/2010/main" val="8080415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04593E-32AA-9B42-AAF6-7C2137CF0328}"/>
              </a:ext>
            </a:extLst>
          </p:cNvPr>
          <p:cNvSpPr>
            <a:spLocks noGrp="1"/>
          </p:cNvSpPr>
          <p:nvPr>
            <p:ph type="title"/>
          </p:nvPr>
        </p:nvSpPr>
        <p:spPr>
          <a:xfrm>
            <a:off x="2895600" y="365127"/>
            <a:ext cx="10515600" cy="1325563"/>
          </a:xfrm>
          <a:prstGeom prst="rect">
            <a:avLst/>
          </a:prstGeom>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E469008-74F6-0345-99BD-9AE0B5F3698F}"/>
              </a:ext>
            </a:extLst>
          </p:cNvPr>
          <p:cNvSpPr>
            <a:spLocks noGrp="1"/>
          </p:cNvSpPr>
          <p:nvPr>
            <p:ph sz="half" idx="1"/>
          </p:nvPr>
        </p:nvSpPr>
        <p:spPr>
          <a:xfrm>
            <a:off x="838200" y="1825625"/>
            <a:ext cx="5181600" cy="435133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41562012-F4B3-3146-A0DD-FE836FF6D4F4}"/>
              </a:ext>
            </a:extLst>
          </p:cNvPr>
          <p:cNvSpPr>
            <a:spLocks noGrp="1"/>
          </p:cNvSpPr>
          <p:nvPr>
            <p:ph sz="half" idx="2"/>
          </p:nvPr>
        </p:nvSpPr>
        <p:spPr>
          <a:xfrm>
            <a:off x="6172200" y="1825625"/>
            <a:ext cx="5181600" cy="435133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510B976E-0117-4543-A17C-E294766C1323}"/>
              </a:ext>
            </a:extLst>
          </p:cNvPr>
          <p:cNvSpPr>
            <a:spLocks noGrp="1"/>
          </p:cNvSpPr>
          <p:nvPr>
            <p:ph type="dt" sz="half" idx="10"/>
          </p:nvPr>
        </p:nvSpPr>
        <p:spPr>
          <a:xfrm>
            <a:off x="838200" y="6356352"/>
            <a:ext cx="2743200" cy="365125"/>
          </a:xfrm>
          <a:prstGeom prst="rect">
            <a:avLst/>
          </a:prstGeom>
        </p:spPr>
        <p:txBody>
          <a:bodyPr/>
          <a:lstStyle/>
          <a:p>
            <a:endParaRPr lang="en-US"/>
          </a:p>
        </p:txBody>
      </p:sp>
      <p:sp>
        <p:nvSpPr>
          <p:cNvPr id="6" name="Footer Placeholder 5">
            <a:extLst>
              <a:ext uri="{FF2B5EF4-FFF2-40B4-BE49-F238E27FC236}">
                <a16:creationId xmlns:a16="http://schemas.microsoft.com/office/drawing/2014/main" id="{C061B702-79B6-E648-9F1A-570431273FC7}"/>
              </a:ext>
            </a:extLst>
          </p:cNvPr>
          <p:cNvSpPr>
            <a:spLocks noGrp="1"/>
          </p:cNvSpPr>
          <p:nvPr>
            <p:ph type="ftr" sz="quarter" idx="11"/>
          </p:nvPr>
        </p:nvSpPr>
        <p:spPr>
          <a:xfrm>
            <a:off x="4038600" y="6356352"/>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10162FA3-DE07-8D41-9A16-91CEFE31C642}"/>
              </a:ext>
            </a:extLst>
          </p:cNvPr>
          <p:cNvSpPr>
            <a:spLocks noGrp="1"/>
          </p:cNvSpPr>
          <p:nvPr>
            <p:ph type="sldNum" sz="quarter" idx="12"/>
          </p:nvPr>
        </p:nvSpPr>
        <p:spPr>
          <a:xfrm>
            <a:off x="8153400" y="7111094"/>
            <a:ext cx="2743200" cy="365125"/>
          </a:xfrm>
          <a:prstGeom prst="rect">
            <a:avLst/>
          </a:prstGeom>
        </p:spPr>
        <p:txBody>
          <a:bodyPr/>
          <a:lstStyle/>
          <a:p>
            <a:fld id="{2EF88101-C3BE-3441-86B1-825F164CB58A}" type="slidenum">
              <a:rPr lang="en-US" smtClean="0"/>
              <a:t>‹#›</a:t>
            </a:fld>
            <a:endParaRPr lang="en-US"/>
          </a:p>
        </p:txBody>
      </p:sp>
    </p:spTree>
    <p:extLst>
      <p:ext uri="{BB962C8B-B14F-4D97-AF65-F5344CB8AC3E}">
        <p14:creationId xmlns:p14="http://schemas.microsoft.com/office/powerpoint/2010/main" val="23878400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BAE97F-97B7-0444-A80C-D5F54A4C17FE}"/>
              </a:ext>
            </a:extLst>
          </p:cNvPr>
          <p:cNvSpPr>
            <a:spLocks noGrp="1"/>
          </p:cNvSpPr>
          <p:nvPr>
            <p:ph type="title"/>
          </p:nvPr>
        </p:nvSpPr>
        <p:spPr>
          <a:xfrm>
            <a:off x="839788" y="365127"/>
            <a:ext cx="10515600" cy="1325563"/>
          </a:xfrm>
          <a:prstGeom prst="rect">
            <a:avLst/>
          </a:prstGeo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262BE016-B024-D243-ABBF-0D21015AAD95}"/>
              </a:ext>
            </a:extLst>
          </p:cNvPr>
          <p:cNvSpPr>
            <a:spLocks noGrp="1"/>
          </p:cNvSpPr>
          <p:nvPr>
            <p:ph type="body" idx="1"/>
          </p:nvPr>
        </p:nvSpPr>
        <p:spPr>
          <a:xfrm>
            <a:off x="839789" y="1681163"/>
            <a:ext cx="5157787"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a:extLst>
              <a:ext uri="{FF2B5EF4-FFF2-40B4-BE49-F238E27FC236}">
                <a16:creationId xmlns:a16="http://schemas.microsoft.com/office/drawing/2014/main" id="{D4CF3433-E7C8-2D4D-9E8C-9462E72A80BF}"/>
              </a:ext>
            </a:extLst>
          </p:cNvPr>
          <p:cNvSpPr>
            <a:spLocks noGrp="1"/>
          </p:cNvSpPr>
          <p:nvPr>
            <p:ph sz="half" idx="2"/>
          </p:nvPr>
        </p:nvSpPr>
        <p:spPr>
          <a:xfrm>
            <a:off x="839789" y="2505075"/>
            <a:ext cx="5157787" cy="368458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C501F441-58BB-2B49-AC55-D0683CE78ED8}"/>
              </a:ext>
            </a:extLst>
          </p:cNvPr>
          <p:cNvSpPr>
            <a:spLocks noGrp="1"/>
          </p:cNvSpPr>
          <p:nvPr>
            <p:ph type="body" sz="quarter" idx="3"/>
          </p:nvPr>
        </p:nvSpPr>
        <p:spPr>
          <a:xfrm>
            <a:off x="6172201" y="1681163"/>
            <a:ext cx="5183188" cy="823912"/>
          </a:xfrm>
          <a:prstGeom prst="rect">
            <a:avLst/>
          </a:prstGeo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a:extLst>
              <a:ext uri="{FF2B5EF4-FFF2-40B4-BE49-F238E27FC236}">
                <a16:creationId xmlns:a16="http://schemas.microsoft.com/office/drawing/2014/main" id="{FE4693DC-2D8D-EA46-A176-4816BDEC97E0}"/>
              </a:ext>
            </a:extLst>
          </p:cNvPr>
          <p:cNvSpPr>
            <a:spLocks noGrp="1"/>
          </p:cNvSpPr>
          <p:nvPr>
            <p:ph sz="quarter" idx="4"/>
          </p:nvPr>
        </p:nvSpPr>
        <p:spPr>
          <a:xfrm>
            <a:off x="6172201" y="2505075"/>
            <a:ext cx="5183188" cy="3684588"/>
          </a:xfrm>
          <a:prstGeom prst="rect">
            <a:avLst/>
          </a:prstGeo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B2FDDFB4-36E8-9A49-92A7-3B5C66AD3F0C}"/>
              </a:ext>
            </a:extLst>
          </p:cNvPr>
          <p:cNvSpPr>
            <a:spLocks noGrp="1"/>
          </p:cNvSpPr>
          <p:nvPr>
            <p:ph type="dt" sz="half" idx="10"/>
          </p:nvPr>
        </p:nvSpPr>
        <p:spPr>
          <a:xfrm>
            <a:off x="838200" y="6356352"/>
            <a:ext cx="2743200" cy="365125"/>
          </a:xfrm>
          <a:prstGeom prst="rect">
            <a:avLst/>
          </a:prstGeom>
        </p:spPr>
        <p:txBody>
          <a:bodyPr/>
          <a:lstStyle/>
          <a:p>
            <a:endParaRPr lang="en-US"/>
          </a:p>
        </p:txBody>
      </p:sp>
      <p:sp>
        <p:nvSpPr>
          <p:cNvPr id="8" name="Footer Placeholder 7">
            <a:extLst>
              <a:ext uri="{FF2B5EF4-FFF2-40B4-BE49-F238E27FC236}">
                <a16:creationId xmlns:a16="http://schemas.microsoft.com/office/drawing/2014/main" id="{EB83D2E2-77A9-B34F-B16F-65A6C71FF942}"/>
              </a:ext>
            </a:extLst>
          </p:cNvPr>
          <p:cNvSpPr>
            <a:spLocks noGrp="1"/>
          </p:cNvSpPr>
          <p:nvPr>
            <p:ph type="ftr" sz="quarter" idx="11"/>
          </p:nvPr>
        </p:nvSpPr>
        <p:spPr>
          <a:xfrm>
            <a:off x="4038600" y="6356352"/>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E5878F4A-AB39-B242-AD4B-1E4F5958E74E}"/>
              </a:ext>
            </a:extLst>
          </p:cNvPr>
          <p:cNvSpPr>
            <a:spLocks noGrp="1"/>
          </p:cNvSpPr>
          <p:nvPr>
            <p:ph type="sldNum" sz="quarter" idx="12"/>
          </p:nvPr>
        </p:nvSpPr>
        <p:spPr>
          <a:xfrm>
            <a:off x="8153400" y="7111094"/>
            <a:ext cx="2743200" cy="365125"/>
          </a:xfrm>
          <a:prstGeom prst="rect">
            <a:avLst/>
          </a:prstGeom>
        </p:spPr>
        <p:txBody>
          <a:bodyPr/>
          <a:lstStyle/>
          <a:p>
            <a:fld id="{2EF88101-C3BE-3441-86B1-825F164CB58A}" type="slidenum">
              <a:rPr lang="en-US" smtClean="0"/>
              <a:t>‹#›</a:t>
            </a:fld>
            <a:endParaRPr lang="en-US"/>
          </a:p>
        </p:txBody>
      </p:sp>
    </p:spTree>
    <p:extLst>
      <p:ext uri="{BB962C8B-B14F-4D97-AF65-F5344CB8AC3E}">
        <p14:creationId xmlns:p14="http://schemas.microsoft.com/office/powerpoint/2010/main" val="14568301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64751F8A-0A36-8C45-97E2-AA61C58F67F4}"/>
              </a:ext>
            </a:extLst>
          </p:cNvPr>
          <p:cNvPicPr>
            <a:picLocks noChangeAspect="1"/>
          </p:cNvPicPr>
          <p:nvPr/>
        </p:nvPicPr>
        <p:blipFill>
          <a:blip r:embed="rId17"/>
          <a:stretch>
            <a:fillRect/>
          </a:stretch>
        </p:blipFill>
        <p:spPr>
          <a:xfrm>
            <a:off x="10725705" y="5626553"/>
            <a:ext cx="1038480" cy="907143"/>
          </a:xfrm>
          <a:prstGeom prst="rect">
            <a:avLst/>
          </a:prstGeom>
        </p:spPr>
      </p:pic>
    </p:spTree>
    <p:extLst>
      <p:ext uri="{BB962C8B-B14F-4D97-AF65-F5344CB8AC3E}">
        <p14:creationId xmlns:p14="http://schemas.microsoft.com/office/powerpoint/2010/main" val="2386050658"/>
      </p:ext>
    </p:extLst>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 id="2147483706" r:id="rId12"/>
    <p:sldLayoutId id="2147483707" r:id="rId13"/>
    <p:sldLayoutId id="2147483708" r:id="rId14"/>
    <p:sldLayoutId id="2147483709" r:id="rId15"/>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hyperlink" Target="https://www.bing.com/ck/a?!&amp;&amp;p=a958445cf7dc85abee0e6c852ae783db0a3fbc558103002cc872fa31bc73d154JmltdHM9MTc2NTkyOTYwMA&amp;ptn=3&amp;ver=2&amp;hsh=4&amp;fclid=19f377f6-3573-6485-2a71-619a347d65d4&amp;u=a1aHR0cHM6Ly9ucnBmbmV0d29yay5vcmcudWsv&amp;ntb=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bing.com/ck/a?!&amp;&amp;p=94b2cd6a029b2edb887d29a7a66fad1466ae861f21ad86c85ff8398349823df4JmltdHM9MTc2NTkyOTYwMA&amp;ptn=3&amp;ver=2&amp;hsh=4&amp;fclid=19f377f6-3573-6485-2a71-619a347d65d4&amp;u=a1aHR0cHM6Ly93d3cuZ292LnVrL2dvdmVybm1lbnQvcHVibGljYXRpb25zL3ZpY3RpbXMtb2YtZG9tZXN0aWMtdmlvbGVuY2UvbWlncmFudC12aWN0aW1zLW9mLWRvbWVzdGljLWFidXNlLWNvbmNlc3Npb24tYWNjZXNzaWJsZQ&amp;ntb=1" TargetMode="Externa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D6D3F-6485-0492-BA2A-77C4315CF21A}"/>
              </a:ext>
            </a:extLst>
          </p:cNvPr>
          <p:cNvSpPr>
            <a:spLocks noGrp="1"/>
          </p:cNvSpPr>
          <p:nvPr>
            <p:ph type="title"/>
          </p:nvPr>
        </p:nvSpPr>
        <p:spPr>
          <a:xfrm>
            <a:off x="857250" y="1879602"/>
            <a:ext cx="10657115" cy="1325563"/>
          </a:xfrm>
        </p:spPr>
        <p:txBody>
          <a:bodyPr lIns="91440" tIns="45720" rIns="91440" bIns="45720" anchor="t"/>
          <a:lstStyle/>
          <a:p>
            <a:pPr algn="ctr"/>
            <a:r>
              <a:rPr lang="en-GB" sz="4000" dirty="0">
                <a:latin typeface="Gibson SemBd"/>
              </a:rPr>
              <a:t>17/12/2025</a:t>
            </a:r>
            <a:br>
              <a:rPr lang="en-GB" sz="4000" dirty="0">
                <a:latin typeface="Gibson SemBd"/>
              </a:rPr>
            </a:br>
            <a:r>
              <a:rPr lang="en-GB" sz="4000" dirty="0">
                <a:latin typeface="Gibson SemBd"/>
              </a:rPr>
              <a:t>Refuge NRPF presentation</a:t>
            </a:r>
            <a:br>
              <a:rPr lang="en-GB" sz="4000" dirty="0"/>
            </a:br>
            <a:br>
              <a:rPr lang="en-GB" sz="4000" dirty="0"/>
            </a:br>
            <a:endParaRPr lang="en-GB" sz="4000" dirty="0">
              <a:latin typeface="Gibson SemBd"/>
            </a:endParaRPr>
          </a:p>
        </p:txBody>
      </p:sp>
    </p:spTree>
    <p:extLst>
      <p:ext uri="{BB962C8B-B14F-4D97-AF65-F5344CB8AC3E}">
        <p14:creationId xmlns:p14="http://schemas.microsoft.com/office/powerpoint/2010/main" val="3151273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0E22A6E-7AB9-12FB-54AA-EEB6D33D9FE6}"/>
              </a:ext>
            </a:extLst>
          </p:cNvPr>
          <p:cNvSpPr>
            <a:spLocks noGrp="1"/>
          </p:cNvSpPr>
          <p:nvPr>
            <p:ph type="sldNum" sz="quarter" idx="11"/>
          </p:nvPr>
        </p:nvSpPr>
        <p:spPr/>
        <p:txBody>
          <a:bodyPr/>
          <a:lstStyle/>
          <a:p>
            <a:fld id="{2EF88101-C3BE-3441-86B1-825F164CB58A}" type="slidenum">
              <a:rPr lang="en-US" smtClean="0"/>
              <a:pPr/>
              <a:t>2</a:t>
            </a:fld>
            <a:endParaRPr lang="en-US" sz="750"/>
          </a:p>
        </p:txBody>
      </p:sp>
      <p:sp>
        <p:nvSpPr>
          <p:cNvPr id="3" name="Content Placeholder 2">
            <a:extLst>
              <a:ext uri="{FF2B5EF4-FFF2-40B4-BE49-F238E27FC236}">
                <a16:creationId xmlns:a16="http://schemas.microsoft.com/office/drawing/2014/main" id="{FA0AF52B-E773-8F04-B0E2-C9F30F3D754B}"/>
              </a:ext>
            </a:extLst>
          </p:cNvPr>
          <p:cNvSpPr>
            <a:spLocks noGrp="1"/>
          </p:cNvSpPr>
          <p:nvPr>
            <p:ph idx="1"/>
          </p:nvPr>
        </p:nvSpPr>
        <p:spPr>
          <a:xfrm>
            <a:off x="741145" y="1747701"/>
            <a:ext cx="10982426" cy="3498067"/>
          </a:xfrm>
        </p:spPr>
        <p:txBody>
          <a:bodyPr/>
          <a:lstStyle/>
          <a:p>
            <a:r>
              <a:rPr lang="en-GB" dirty="0">
                <a:solidFill>
                  <a:schemeClr val="tx1"/>
                </a:solidFill>
              </a:rPr>
              <a:t>The </a:t>
            </a:r>
            <a:r>
              <a:rPr lang="en-GB" b="1" dirty="0">
                <a:solidFill>
                  <a:schemeClr val="tx1"/>
                </a:solidFill>
              </a:rPr>
              <a:t>No Recourse to Public Funds (NRPF)</a:t>
            </a:r>
            <a:r>
              <a:rPr lang="en-GB" dirty="0">
                <a:solidFill>
                  <a:schemeClr val="tx1"/>
                </a:solidFill>
              </a:rPr>
              <a:t> condition is a legal restriction placed on certain visas in the UK, limiting access to public benefits such as Universal Credit, Housing Benefit, and Child Benefit.</a:t>
            </a:r>
          </a:p>
          <a:p>
            <a:r>
              <a:rPr lang="en-GB" dirty="0">
                <a:solidFill>
                  <a:schemeClr val="tx1"/>
                </a:solidFill>
              </a:rPr>
              <a:t> This condition affects many migrants, particularly those with temporary leave, and can lead to significant hardship.</a:t>
            </a:r>
          </a:p>
          <a:p>
            <a:r>
              <a:rPr lang="en-GB" dirty="0">
                <a:solidFill>
                  <a:schemeClr val="tx1"/>
                </a:solidFill>
              </a:rPr>
              <a:t>Victims of domestic abuse reliant on perpetrators visa such as spousal, partner or family visa can access Immigration support through MVDAC scheme.</a:t>
            </a:r>
            <a:endParaRPr lang="en-GB" dirty="0">
              <a:solidFill>
                <a:schemeClr val="tx1"/>
              </a:solidFill>
              <a:hlinkClick r:id="rId2">
                <a:extLst>
                  <a:ext uri="{A12FA001-AC4F-418D-AE19-62706E023703}">
                    <ahyp:hlinkClr xmlns:ahyp="http://schemas.microsoft.com/office/drawing/2018/hyperlinkcolor" val="tx"/>
                  </a:ext>
                </a:extLst>
              </a:hlinkClick>
            </a:endParaRPr>
          </a:p>
          <a:p>
            <a:br>
              <a:rPr lang="en-GB" u="sng" dirty="0">
                <a:solidFill>
                  <a:srgbClr val="0563C1"/>
                </a:solidFill>
                <a:hlinkClick r:id="rId2">
                  <a:extLst>
                    <a:ext uri="{A12FA001-AC4F-418D-AE19-62706E023703}">
                      <ahyp:hlinkClr xmlns:ahyp="http://schemas.microsoft.com/office/drawing/2018/hyperlinkcolor" val="tx"/>
                    </a:ext>
                  </a:extLst>
                </a:hlinkClick>
              </a:rPr>
            </a:br>
            <a:endParaRPr lang="en-GB" dirty="0"/>
          </a:p>
        </p:txBody>
      </p:sp>
      <p:sp>
        <p:nvSpPr>
          <p:cNvPr id="4" name="Title 3">
            <a:extLst>
              <a:ext uri="{FF2B5EF4-FFF2-40B4-BE49-F238E27FC236}">
                <a16:creationId xmlns:a16="http://schemas.microsoft.com/office/drawing/2014/main" id="{22290ABB-03AF-25D2-3624-E3261D23CED5}"/>
              </a:ext>
            </a:extLst>
          </p:cNvPr>
          <p:cNvSpPr>
            <a:spLocks noGrp="1"/>
          </p:cNvSpPr>
          <p:nvPr>
            <p:ph type="title"/>
          </p:nvPr>
        </p:nvSpPr>
        <p:spPr/>
        <p:txBody>
          <a:bodyPr/>
          <a:lstStyle/>
          <a:p>
            <a:r>
              <a:rPr lang="en-GB" dirty="0"/>
              <a:t>What is NRPF</a:t>
            </a:r>
          </a:p>
        </p:txBody>
      </p:sp>
    </p:spTree>
    <p:extLst>
      <p:ext uri="{BB962C8B-B14F-4D97-AF65-F5344CB8AC3E}">
        <p14:creationId xmlns:p14="http://schemas.microsoft.com/office/powerpoint/2010/main" val="42723810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A32B4BE-7012-F536-2151-636FF352A496}"/>
              </a:ext>
            </a:extLst>
          </p:cNvPr>
          <p:cNvSpPr>
            <a:spLocks noGrp="1"/>
          </p:cNvSpPr>
          <p:nvPr>
            <p:ph type="sldNum" sz="quarter" idx="11"/>
          </p:nvPr>
        </p:nvSpPr>
        <p:spPr/>
        <p:txBody>
          <a:bodyPr/>
          <a:lstStyle/>
          <a:p>
            <a:fld id="{2EF88101-C3BE-3441-86B1-825F164CB58A}" type="slidenum">
              <a:rPr lang="en-US" smtClean="0"/>
              <a:pPr/>
              <a:t>3</a:t>
            </a:fld>
            <a:endParaRPr lang="en-US"/>
          </a:p>
        </p:txBody>
      </p:sp>
      <p:sp>
        <p:nvSpPr>
          <p:cNvPr id="3" name="Content Placeholder 2">
            <a:extLst>
              <a:ext uri="{FF2B5EF4-FFF2-40B4-BE49-F238E27FC236}">
                <a16:creationId xmlns:a16="http://schemas.microsoft.com/office/drawing/2014/main" id="{FD6F4775-D1D3-94C5-D584-3D470F90B6DF}"/>
              </a:ext>
            </a:extLst>
          </p:cNvPr>
          <p:cNvSpPr>
            <a:spLocks noGrp="1"/>
          </p:cNvSpPr>
          <p:nvPr>
            <p:ph idx="1"/>
          </p:nvPr>
        </p:nvSpPr>
        <p:spPr>
          <a:xfrm>
            <a:off x="838201" y="1747701"/>
            <a:ext cx="9403079" cy="4133335"/>
          </a:xfrm>
        </p:spPr>
        <p:txBody>
          <a:bodyPr/>
          <a:lstStyle/>
          <a:p>
            <a:r>
              <a:rPr lang="en-GB" b="1" u="sng" dirty="0">
                <a:solidFill>
                  <a:schemeClr val="tx1"/>
                </a:solidFill>
                <a:hlinkClick r:id="rId2">
                  <a:extLst>
                    <a:ext uri="{A12FA001-AC4F-418D-AE19-62706E023703}">
                      <ahyp:hlinkClr xmlns:ahyp="http://schemas.microsoft.com/office/drawing/2018/hyperlinkcolor" val="tx"/>
                    </a:ext>
                  </a:extLst>
                </a:hlinkClick>
              </a:rPr>
              <a:t>Eligibility</a:t>
            </a:r>
            <a:r>
              <a:rPr lang="en-GB" u="sng" dirty="0">
                <a:solidFill>
                  <a:schemeClr val="tx1"/>
                </a:solidFill>
                <a:hlinkClick r:id="rId2">
                  <a:extLst>
                    <a:ext uri="{A12FA001-AC4F-418D-AE19-62706E023703}">
                      <ahyp:hlinkClr xmlns:ahyp="http://schemas.microsoft.com/office/drawing/2018/hyperlinkcolor" val="tx"/>
                    </a:ext>
                  </a:extLst>
                </a:hlinkClick>
              </a:rPr>
              <a:t>: The concession is available to partners who have leave to remain due to domestic abuse and are experiencing a relationship breakdown. </a:t>
            </a:r>
          </a:p>
          <a:p>
            <a:endParaRPr lang="en-GB" u="sng" dirty="0">
              <a:solidFill>
                <a:schemeClr val="tx1"/>
              </a:solidFill>
              <a:hlinkClick r:id="rId2">
                <a:extLst>
                  <a:ext uri="{A12FA001-AC4F-418D-AE19-62706E023703}">
                    <ahyp:hlinkClr xmlns:ahyp="http://schemas.microsoft.com/office/drawing/2018/hyperlinkcolor" val="tx"/>
                  </a:ext>
                </a:extLst>
              </a:hlinkClick>
            </a:endParaRPr>
          </a:p>
          <a:p>
            <a:r>
              <a:rPr lang="en-GB" b="1" u="sng" dirty="0">
                <a:solidFill>
                  <a:schemeClr val="tx1"/>
                </a:solidFill>
                <a:hlinkClick r:id="rId2">
                  <a:extLst>
                    <a:ext uri="{A12FA001-AC4F-418D-AE19-62706E023703}">
                      <ahyp:hlinkClr xmlns:ahyp="http://schemas.microsoft.com/office/drawing/2018/hyperlinkcolor" val="tx"/>
                    </a:ext>
                  </a:extLst>
                </a:hlinkClick>
              </a:rPr>
              <a:t>Duration</a:t>
            </a:r>
            <a:r>
              <a:rPr lang="en-GB" u="sng" dirty="0">
                <a:solidFill>
                  <a:schemeClr val="tx1"/>
                </a:solidFill>
                <a:hlinkClick r:id="rId2">
                  <a:extLst>
                    <a:ext uri="{A12FA001-AC4F-418D-AE19-62706E023703}">
                      <ahyp:hlinkClr xmlns:ahyp="http://schemas.microsoft.com/office/drawing/2018/hyperlinkcolor" val="tx"/>
                    </a:ext>
                  </a:extLst>
                </a:hlinkClick>
              </a:rPr>
              <a:t>: The concession allows for a three-month period of independent immigration status and financial support. </a:t>
            </a:r>
          </a:p>
          <a:p>
            <a:endParaRPr lang="en-GB" u="sng" dirty="0">
              <a:solidFill>
                <a:schemeClr val="tx1"/>
              </a:solidFill>
              <a:hlinkClick r:id="rId2">
                <a:extLst>
                  <a:ext uri="{A12FA001-AC4F-418D-AE19-62706E023703}">
                    <ahyp:hlinkClr xmlns:ahyp="http://schemas.microsoft.com/office/drawing/2018/hyperlinkcolor" val="tx"/>
                  </a:ext>
                </a:extLst>
              </a:hlinkClick>
            </a:endParaRPr>
          </a:p>
          <a:p>
            <a:r>
              <a:rPr lang="en-GB" b="1" u="sng" dirty="0">
                <a:solidFill>
                  <a:schemeClr val="tx1"/>
                </a:solidFill>
                <a:hlinkClick r:id="rId2">
                  <a:extLst>
                    <a:ext uri="{A12FA001-AC4F-418D-AE19-62706E023703}">
                      <ahyp:hlinkClr xmlns:ahyp="http://schemas.microsoft.com/office/drawing/2018/hyperlinkcolor" val="tx"/>
                    </a:ext>
                  </a:extLst>
                </a:hlinkClick>
              </a:rPr>
              <a:t>Application Process</a:t>
            </a:r>
            <a:r>
              <a:rPr lang="en-GB" u="sng" dirty="0">
                <a:solidFill>
                  <a:schemeClr val="tx1"/>
                </a:solidFill>
                <a:hlinkClick r:id="rId2">
                  <a:extLst>
                    <a:ext uri="{A12FA001-AC4F-418D-AE19-62706E023703}">
                      <ahyp:hlinkClr xmlns:ahyp="http://schemas.microsoft.com/office/drawing/2018/hyperlinkcolor" val="tx"/>
                    </a:ext>
                  </a:extLst>
                </a:hlinkClick>
              </a:rPr>
              <a:t>: Partners must apply for the concession and may need to address their immigration status during this period.  OISC trained Immigration advisor needs to complete MVDAC application as each applicant is unique and will need the correct legal Immigration advice.</a:t>
            </a:r>
          </a:p>
          <a:p>
            <a:pPr marL="0" indent="0">
              <a:buNone/>
            </a:pPr>
            <a:endParaRPr lang="en-GB" u="sng" dirty="0">
              <a:solidFill>
                <a:schemeClr val="tx1"/>
              </a:solidFill>
              <a:hlinkClick r:id="rId2">
                <a:extLst>
                  <a:ext uri="{A12FA001-AC4F-418D-AE19-62706E023703}">
                    <ahyp:hlinkClr xmlns:ahyp="http://schemas.microsoft.com/office/drawing/2018/hyperlinkcolor" val="tx"/>
                  </a:ext>
                </a:extLst>
              </a:hlinkClick>
            </a:endParaRPr>
          </a:p>
          <a:p>
            <a:r>
              <a:rPr lang="en-GB" b="1" u="sng" dirty="0">
                <a:solidFill>
                  <a:schemeClr val="tx1"/>
                </a:solidFill>
                <a:hlinkClick r:id="rId2">
                  <a:extLst>
                    <a:ext uri="{A12FA001-AC4F-418D-AE19-62706E023703}">
                      <ahyp:hlinkClr xmlns:ahyp="http://schemas.microsoft.com/office/drawing/2018/hyperlinkcolor" val="tx"/>
                    </a:ext>
                  </a:extLst>
                </a:hlinkClick>
              </a:rPr>
              <a:t>Updates</a:t>
            </a:r>
            <a:r>
              <a:rPr lang="en-GB" u="sng" dirty="0">
                <a:solidFill>
                  <a:schemeClr val="tx1"/>
                </a:solidFill>
                <a:hlinkClick r:id="rId2">
                  <a:extLst>
                    <a:ext uri="{A12FA001-AC4F-418D-AE19-62706E023703}">
                      <ahyp:hlinkClr xmlns:ahyp="http://schemas.microsoft.com/office/drawing/2018/hyperlinkcolor" val="tx"/>
                    </a:ext>
                  </a:extLst>
                </a:hlinkClick>
              </a:rPr>
              <a:t>: The concession has been expanded to include additional groups, such as spouses and civil partners with pre-settled status under the EU Settlement Scheme. </a:t>
            </a:r>
          </a:p>
          <a:p>
            <a:endParaRPr lang="en-GB" dirty="0"/>
          </a:p>
        </p:txBody>
      </p:sp>
      <p:sp>
        <p:nvSpPr>
          <p:cNvPr id="4" name="Title 3">
            <a:extLst>
              <a:ext uri="{FF2B5EF4-FFF2-40B4-BE49-F238E27FC236}">
                <a16:creationId xmlns:a16="http://schemas.microsoft.com/office/drawing/2014/main" id="{9F87B441-3B6E-0869-D299-D98655B61D21}"/>
              </a:ext>
            </a:extLst>
          </p:cNvPr>
          <p:cNvSpPr>
            <a:spLocks noGrp="1"/>
          </p:cNvSpPr>
          <p:nvPr>
            <p:ph type="title"/>
          </p:nvPr>
        </p:nvSpPr>
        <p:spPr/>
        <p:txBody>
          <a:bodyPr/>
          <a:lstStyle/>
          <a:p>
            <a:r>
              <a:rPr lang="en-GB" dirty="0"/>
              <a:t>Migrant victims domestic abuse concession: MVDAC provides temporary permission to stay in the UK to certain partners who are victims of domestic abuse. </a:t>
            </a:r>
          </a:p>
        </p:txBody>
      </p:sp>
    </p:spTree>
    <p:extLst>
      <p:ext uri="{BB962C8B-B14F-4D97-AF65-F5344CB8AC3E}">
        <p14:creationId xmlns:p14="http://schemas.microsoft.com/office/powerpoint/2010/main" val="31376062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2EB3DCE-FF40-60D2-A015-F78A2A240E3B}"/>
              </a:ext>
            </a:extLst>
          </p:cNvPr>
          <p:cNvSpPr>
            <a:spLocks noGrp="1"/>
          </p:cNvSpPr>
          <p:nvPr>
            <p:ph type="sldNum" sz="quarter" idx="11"/>
          </p:nvPr>
        </p:nvSpPr>
        <p:spPr/>
        <p:txBody>
          <a:bodyPr/>
          <a:lstStyle/>
          <a:p>
            <a:fld id="{2EF88101-C3BE-3441-86B1-825F164CB58A}" type="slidenum">
              <a:rPr lang="en-US" smtClean="0"/>
              <a:pPr/>
              <a:t>4</a:t>
            </a:fld>
            <a:endParaRPr lang="en-US" sz="750"/>
          </a:p>
        </p:txBody>
      </p:sp>
      <p:sp>
        <p:nvSpPr>
          <p:cNvPr id="3" name="Content Placeholder 2">
            <a:extLst>
              <a:ext uri="{FF2B5EF4-FFF2-40B4-BE49-F238E27FC236}">
                <a16:creationId xmlns:a16="http://schemas.microsoft.com/office/drawing/2014/main" id="{352F8EDD-EE13-316C-1AC1-8B4152D8D955}"/>
              </a:ext>
            </a:extLst>
          </p:cNvPr>
          <p:cNvSpPr>
            <a:spLocks noGrp="1"/>
          </p:cNvSpPr>
          <p:nvPr>
            <p:ph idx="1"/>
          </p:nvPr>
        </p:nvSpPr>
        <p:spPr>
          <a:xfrm>
            <a:off x="838201" y="1058779"/>
            <a:ext cx="9422082" cy="4420859"/>
          </a:xfrm>
        </p:spPr>
        <p:txBody>
          <a:bodyPr/>
          <a:lstStyle/>
          <a:p>
            <a:r>
              <a:rPr lang="en-GB" dirty="0">
                <a:solidFill>
                  <a:srgbClr val="0B0C0C"/>
                </a:solidFill>
                <a:latin typeface="GDS Transport"/>
              </a:rPr>
              <a:t>Where they have pre-settled status under the EU Settlement Scheme, they can apply at any time for settlement on form SET (DV) where they are eligible to do so under Appendix VDA, but they will lose their access to public funds under this concession if they do not do so within the three-month period of permission to stay.</a:t>
            </a:r>
          </a:p>
          <a:p>
            <a:pPr>
              <a:spcAft>
                <a:spcPts val="1500"/>
              </a:spcAft>
              <a:buNone/>
            </a:pPr>
            <a:r>
              <a:rPr lang="en-GB" dirty="0">
                <a:solidFill>
                  <a:srgbClr val="0B0C0C"/>
                </a:solidFill>
                <a:latin typeface="GDS Transport"/>
              </a:rPr>
              <a:t>From 4 April 2024, the eligibility for the Migrant Victims of Domestic Abuse Concession (MVDAC) was further expanded to include a spouse, civil partner or durable partner under Appendix EU with pre-settled status under the EU Settlement Scheme (including where that was granted or is now held on the basis of retained rights) and their dependent children.</a:t>
            </a:r>
          </a:p>
          <a:p>
            <a:pPr>
              <a:spcAft>
                <a:spcPts val="1500"/>
              </a:spcAft>
              <a:buNone/>
            </a:pPr>
            <a:r>
              <a:rPr lang="en-GB" dirty="0">
                <a:solidFill>
                  <a:srgbClr val="0B0C0C"/>
                </a:solidFill>
                <a:latin typeface="GDS Transport"/>
              </a:rPr>
              <a:t>Where an EU, other EEA or Swiss citizen, or their family member (including a ‘joining family member’ or a ‘family member who has retained the right of residence’ by virtue of a relationship with them), with extant limited leave to enter or remain under Appendix EU to the Immigration Rules (also referred to as pre-settled status under the EU Settlement Scheme) obtains temporary permission to stay in the UK under the MVDAC, they will retain their pre-settled status alongside that other permission.</a:t>
            </a:r>
          </a:p>
          <a:p>
            <a:endParaRPr lang="en-GB" dirty="0">
              <a:solidFill>
                <a:srgbClr val="0B0C0C"/>
              </a:solidFill>
              <a:latin typeface="GDS Transport"/>
            </a:endParaRPr>
          </a:p>
          <a:p>
            <a:endParaRPr lang="en-GB" dirty="0"/>
          </a:p>
        </p:txBody>
      </p:sp>
      <p:sp>
        <p:nvSpPr>
          <p:cNvPr id="4" name="Title 3">
            <a:extLst>
              <a:ext uri="{FF2B5EF4-FFF2-40B4-BE49-F238E27FC236}">
                <a16:creationId xmlns:a16="http://schemas.microsoft.com/office/drawing/2014/main" id="{E07F2DBE-8A49-1D3A-BEE0-AFE4189E08A1}"/>
              </a:ext>
            </a:extLst>
          </p:cNvPr>
          <p:cNvSpPr>
            <a:spLocks noGrp="1"/>
          </p:cNvSpPr>
          <p:nvPr>
            <p:ph type="title"/>
          </p:nvPr>
        </p:nvSpPr>
        <p:spPr/>
        <p:txBody>
          <a:bodyPr/>
          <a:lstStyle/>
          <a:p>
            <a:r>
              <a:rPr lang="en-GB" dirty="0"/>
              <a:t>EU VICTIMS</a:t>
            </a:r>
          </a:p>
        </p:txBody>
      </p:sp>
    </p:spTree>
    <p:extLst>
      <p:ext uri="{BB962C8B-B14F-4D97-AF65-F5344CB8AC3E}">
        <p14:creationId xmlns:p14="http://schemas.microsoft.com/office/powerpoint/2010/main" val="2384682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EB19A46-B76A-32A4-307B-706D9ED0FA43}"/>
              </a:ext>
            </a:extLst>
          </p:cNvPr>
          <p:cNvSpPr txBox="1"/>
          <p:nvPr/>
        </p:nvSpPr>
        <p:spPr>
          <a:xfrm>
            <a:off x="3048802" y="2042565"/>
            <a:ext cx="6097604" cy="3362459"/>
          </a:xfrm>
          <a:prstGeom prst="rect">
            <a:avLst/>
          </a:prstGeom>
          <a:noFill/>
        </p:spPr>
        <p:txBody>
          <a:bodyPr wrap="square">
            <a:spAutoFit/>
          </a:bodyPr>
          <a:lstStyle/>
          <a:p>
            <a:pPr algn="l">
              <a:spcAft>
                <a:spcPts val="1500"/>
              </a:spcAft>
              <a:buNone/>
            </a:pPr>
            <a:r>
              <a:rPr lang="en-GB" sz="2000" b="0" i="0" dirty="0">
                <a:solidFill>
                  <a:srgbClr val="0B0C0C"/>
                </a:solidFill>
                <a:effectLst/>
                <a:latin typeface="Gibson"/>
              </a:rPr>
              <a:t>From 4 February 2025, the eligibility for the MVDAC was further expanded to include a partner, fiancé or fiancée or proposed civil partner under Appendix Ukraine Scheme who was granted permission or Leave Outside the Rules as set out in UKR 29.3, on the basis of their relationship with a Ukrainian national.</a:t>
            </a:r>
          </a:p>
          <a:p>
            <a:pPr algn="l">
              <a:spcAft>
                <a:spcPts val="1500"/>
              </a:spcAft>
              <a:buNone/>
            </a:pPr>
            <a:r>
              <a:rPr lang="en-GB" sz="2000" b="0" i="0" dirty="0">
                <a:solidFill>
                  <a:srgbClr val="0B0C0C"/>
                </a:solidFill>
                <a:effectLst/>
                <a:latin typeface="Gibson"/>
              </a:rPr>
              <a:t>The policy does not provide for all victims of domestic abuse and not everyone granted permission under this concession will be eligible to apply for settlement under Appendix VDA.</a:t>
            </a:r>
          </a:p>
        </p:txBody>
      </p:sp>
    </p:spTree>
    <p:extLst>
      <p:ext uri="{BB962C8B-B14F-4D97-AF65-F5344CB8AC3E}">
        <p14:creationId xmlns:p14="http://schemas.microsoft.com/office/powerpoint/2010/main" val="3381814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C2E46C58-88D5-7453-61B6-37FA5853A7D6}"/>
              </a:ext>
            </a:extLst>
          </p:cNvPr>
          <p:cNvSpPr>
            <a:spLocks noGrp="1"/>
          </p:cNvSpPr>
          <p:nvPr>
            <p:ph type="sldNum" sz="quarter" idx="11"/>
          </p:nvPr>
        </p:nvSpPr>
        <p:spPr/>
        <p:txBody>
          <a:bodyPr/>
          <a:lstStyle/>
          <a:p>
            <a:fld id="{2EF88101-C3BE-3441-86B1-825F164CB58A}" type="slidenum">
              <a:rPr lang="en-US" smtClean="0"/>
              <a:pPr/>
              <a:t>6</a:t>
            </a:fld>
            <a:endParaRPr lang="en-US"/>
          </a:p>
        </p:txBody>
      </p:sp>
      <p:sp>
        <p:nvSpPr>
          <p:cNvPr id="3" name="Content Placeholder 2">
            <a:extLst>
              <a:ext uri="{FF2B5EF4-FFF2-40B4-BE49-F238E27FC236}">
                <a16:creationId xmlns:a16="http://schemas.microsoft.com/office/drawing/2014/main" id="{8A0FDAC7-8DA2-5414-15C7-9BE159BCF75D}"/>
              </a:ext>
            </a:extLst>
          </p:cNvPr>
          <p:cNvSpPr>
            <a:spLocks noGrp="1"/>
          </p:cNvSpPr>
          <p:nvPr>
            <p:ph idx="1"/>
          </p:nvPr>
        </p:nvSpPr>
        <p:spPr/>
        <p:txBody>
          <a:bodyPr/>
          <a:lstStyle/>
          <a:p>
            <a:r>
              <a:rPr lang="en-GB" dirty="0"/>
              <a:t>If your application under the Concession is successful, you and any dependent children included on your application will be given permission to remain in the UK for 3 months. During this 3 month period, you will be able to access public funds, including claiming benefits and accessing housing. </a:t>
            </a:r>
          </a:p>
          <a:p>
            <a:r>
              <a:rPr lang="en-GB" dirty="0"/>
              <a:t>This short period of permission to live in the UK will be independent from your partner. If you want to stay in the UK after the 3 month period, you will need to submit a further immigration application before the 3 months expires. </a:t>
            </a:r>
          </a:p>
          <a:p>
            <a:r>
              <a:rPr lang="en-GB" dirty="0"/>
              <a:t>Any existing permission you hold at the time you apply to the Concession would be lost and replaced by 3 months leave outside the rules if your application is successful. For example, if, at the time you apply under the Concession, you have permission to live in the UK as a partner which is not due to expire for another 12 months, and you are granted permission to stay under the Concession, you will be granted permission to live in the UK for 3 months only and this will replace the 12 months permission you had as a partner. </a:t>
            </a:r>
          </a:p>
        </p:txBody>
      </p:sp>
      <p:sp>
        <p:nvSpPr>
          <p:cNvPr id="4" name="Title 3">
            <a:extLst>
              <a:ext uri="{FF2B5EF4-FFF2-40B4-BE49-F238E27FC236}">
                <a16:creationId xmlns:a16="http://schemas.microsoft.com/office/drawing/2014/main" id="{A3717D73-D949-0759-CFD4-958740C4942E}"/>
              </a:ext>
            </a:extLst>
          </p:cNvPr>
          <p:cNvSpPr>
            <a:spLocks noGrp="1"/>
          </p:cNvSpPr>
          <p:nvPr>
            <p:ph type="title"/>
          </p:nvPr>
        </p:nvSpPr>
        <p:spPr/>
        <p:txBody>
          <a:bodyPr/>
          <a:lstStyle/>
          <a:p>
            <a:r>
              <a:rPr lang="en-GB" dirty="0"/>
              <a:t>MVDAC once granted: </a:t>
            </a:r>
          </a:p>
        </p:txBody>
      </p:sp>
    </p:spTree>
    <p:extLst>
      <p:ext uri="{BB962C8B-B14F-4D97-AF65-F5344CB8AC3E}">
        <p14:creationId xmlns:p14="http://schemas.microsoft.com/office/powerpoint/2010/main" val="1433719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8A456D4-544A-FBEB-1E1A-1C7B4342AAC5}"/>
              </a:ext>
            </a:extLst>
          </p:cNvPr>
          <p:cNvSpPr>
            <a:spLocks noGrp="1"/>
          </p:cNvSpPr>
          <p:nvPr>
            <p:ph type="sldNum" sz="quarter" idx="11"/>
          </p:nvPr>
        </p:nvSpPr>
        <p:spPr/>
        <p:txBody>
          <a:bodyPr/>
          <a:lstStyle/>
          <a:p>
            <a:fld id="{2EF88101-C3BE-3441-86B1-825F164CB58A}" type="slidenum">
              <a:rPr lang="en-US" smtClean="0"/>
              <a:pPr/>
              <a:t>7</a:t>
            </a:fld>
            <a:endParaRPr lang="en-US" sz="750"/>
          </a:p>
        </p:txBody>
      </p:sp>
      <p:sp>
        <p:nvSpPr>
          <p:cNvPr id="3" name="Content Placeholder 2">
            <a:extLst>
              <a:ext uri="{FF2B5EF4-FFF2-40B4-BE49-F238E27FC236}">
                <a16:creationId xmlns:a16="http://schemas.microsoft.com/office/drawing/2014/main" id="{B5E97E0C-5DA0-AC13-394B-14C1075E92C4}"/>
              </a:ext>
            </a:extLst>
          </p:cNvPr>
          <p:cNvSpPr>
            <a:spLocks noGrp="1"/>
          </p:cNvSpPr>
          <p:nvPr>
            <p:ph idx="1"/>
          </p:nvPr>
        </p:nvSpPr>
        <p:spPr/>
        <p:txBody>
          <a:bodyPr/>
          <a:lstStyle/>
          <a:p>
            <a:r>
              <a:rPr lang="en-GB" dirty="0">
                <a:solidFill>
                  <a:schemeClr val="tx1"/>
                </a:solidFill>
              </a:rPr>
              <a:t>MVDAC : Application which allows certain partners who are experiencing domestic abuse to gain temporary three-month access to public funds such as UC and HB</a:t>
            </a:r>
          </a:p>
          <a:p>
            <a:r>
              <a:rPr lang="en-GB" dirty="0">
                <a:solidFill>
                  <a:schemeClr val="tx1"/>
                </a:solidFill>
              </a:rPr>
              <a:t>MVDAC are submitted by OISC trained Immigration advisors and sent to the home office.</a:t>
            </a:r>
          </a:p>
          <a:p>
            <a:r>
              <a:rPr lang="en-GB" dirty="0">
                <a:solidFill>
                  <a:schemeClr val="tx1"/>
                </a:solidFill>
              </a:rPr>
              <a:t>Reports from the police, and other professionals can be used as evidence for MVDAC application</a:t>
            </a:r>
          </a:p>
          <a:p>
            <a:r>
              <a:rPr lang="en-GB" dirty="0">
                <a:solidFill>
                  <a:schemeClr val="tx1"/>
                </a:solidFill>
              </a:rPr>
              <a:t>Before the three month expires victim, survivors will need to submit an ILR application to the home office.</a:t>
            </a:r>
          </a:p>
          <a:p>
            <a:r>
              <a:rPr lang="en-GB" dirty="0">
                <a:solidFill>
                  <a:schemeClr val="tx1"/>
                </a:solidFill>
              </a:rPr>
              <a:t>Not all partners experiencing domestic abuse will be eligible under MVDAC</a:t>
            </a:r>
          </a:p>
          <a:p>
            <a:r>
              <a:rPr lang="en-GB" dirty="0">
                <a:solidFill>
                  <a:schemeClr val="tx1"/>
                </a:solidFill>
              </a:rPr>
              <a:t>Partners with children can access NRPF support under section 17.</a:t>
            </a:r>
          </a:p>
        </p:txBody>
      </p:sp>
      <p:sp>
        <p:nvSpPr>
          <p:cNvPr id="4" name="Title 3">
            <a:extLst>
              <a:ext uri="{FF2B5EF4-FFF2-40B4-BE49-F238E27FC236}">
                <a16:creationId xmlns:a16="http://schemas.microsoft.com/office/drawing/2014/main" id="{8CFDCAA1-FA8B-993B-A30E-B938CE51C33B}"/>
              </a:ext>
            </a:extLst>
          </p:cNvPr>
          <p:cNvSpPr>
            <a:spLocks noGrp="1"/>
          </p:cNvSpPr>
          <p:nvPr>
            <p:ph type="title"/>
          </p:nvPr>
        </p:nvSpPr>
        <p:spPr/>
        <p:txBody>
          <a:bodyPr/>
          <a:lstStyle/>
          <a:p>
            <a:r>
              <a:rPr lang="en-GB" dirty="0"/>
              <a:t>MVDAC bullet points</a:t>
            </a:r>
          </a:p>
        </p:txBody>
      </p:sp>
    </p:spTree>
    <p:extLst>
      <p:ext uri="{BB962C8B-B14F-4D97-AF65-F5344CB8AC3E}">
        <p14:creationId xmlns:p14="http://schemas.microsoft.com/office/powerpoint/2010/main" val="38494221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5276E5F-E127-34C4-389B-1DA88CD96ED8}"/>
              </a:ext>
            </a:extLst>
          </p:cNvPr>
          <p:cNvSpPr>
            <a:spLocks noGrp="1"/>
          </p:cNvSpPr>
          <p:nvPr>
            <p:ph type="sldNum" sz="quarter" idx="11"/>
          </p:nvPr>
        </p:nvSpPr>
        <p:spPr/>
        <p:txBody>
          <a:bodyPr/>
          <a:lstStyle/>
          <a:p>
            <a:fld id="{2EF88101-C3BE-3441-86B1-825F164CB58A}" type="slidenum">
              <a:rPr lang="en-US" smtClean="0"/>
              <a:pPr/>
              <a:t>8</a:t>
            </a:fld>
            <a:endParaRPr lang="en-US" sz="750"/>
          </a:p>
        </p:txBody>
      </p:sp>
      <p:sp>
        <p:nvSpPr>
          <p:cNvPr id="3" name="Content Placeholder 2">
            <a:extLst>
              <a:ext uri="{FF2B5EF4-FFF2-40B4-BE49-F238E27FC236}">
                <a16:creationId xmlns:a16="http://schemas.microsoft.com/office/drawing/2014/main" id="{ED922366-0075-235F-E883-E246A0996C10}"/>
              </a:ext>
            </a:extLst>
          </p:cNvPr>
          <p:cNvSpPr>
            <a:spLocks noGrp="1"/>
          </p:cNvSpPr>
          <p:nvPr>
            <p:ph idx="1"/>
          </p:nvPr>
        </p:nvSpPr>
        <p:spPr/>
        <p:txBody>
          <a:bodyPr/>
          <a:lstStyle/>
          <a:p>
            <a:r>
              <a:rPr lang="en-GB" dirty="0"/>
              <a:t>client will require an immigration solicitor, as we are not qualified to provide comprehensive immigration advice or assist with form completion.</a:t>
            </a:r>
          </a:p>
          <a:p>
            <a:pPr marL="0" indent="0" fontAlgn="base">
              <a:buNone/>
            </a:pPr>
            <a:endParaRPr lang="en-GB" dirty="0"/>
          </a:p>
          <a:p>
            <a:pPr fontAlgn="base"/>
            <a:r>
              <a:rPr lang="en-GB" b="1" dirty="0"/>
              <a:t>Southwark Domestic Abuse Service</a:t>
            </a:r>
            <a:endParaRPr lang="en-GB" dirty="0"/>
          </a:p>
          <a:p>
            <a:pPr fontAlgn="base"/>
            <a:r>
              <a:rPr lang="en-GB" b="1" dirty="0"/>
              <a:t>Office:  </a:t>
            </a:r>
            <a:r>
              <a:rPr lang="en-GB" dirty="0"/>
              <a:t>0118 214 7150</a:t>
            </a:r>
          </a:p>
          <a:p>
            <a:pPr marL="0" indent="0" fontAlgn="base">
              <a:buNone/>
            </a:pPr>
            <a:endParaRPr lang="en-GB" dirty="0"/>
          </a:p>
          <a:p>
            <a:pPr fontAlgn="base"/>
            <a:r>
              <a:rPr lang="en-GB" dirty="0"/>
              <a:t> </a:t>
            </a:r>
          </a:p>
          <a:p>
            <a:pPr fontAlgn="base"/>
            <a:r>
              <a:rPr lang="en-GB" b="1" dirty="0"/>
              <a:t>Registered address: Refuge,</a:t>
            </a:r>
            <a:r>
              <a:rPr lang="en-GB" dirty="0"/>
              <a:t> </a:t>
            </a:r>
            <a:r>
              <a:rPr lang="en-GB" b="1" dirty="0"/>
              <a:t>C/O Fora, 92 Albert Embankment London SE1 7TY</a:t>
            </a:r>
            <a:r>
              <a:rPr lang="en-GB" dirty="0"/>
              <a:t> </a:t>
            </a:r>
          </a:p>
          <a:p>
            <a:pPr fontAlgn="base"/>
            <a:r>
              <a:rPr lang="en-GB" dirty="0"/>
              <a:t> </a:t>
            </a:r>
          </a:p>
          <a:p>
            <a:pPr fontAlgn="base"/>
            <a:r>
              <a:rPr lang="en-GB" b="1" dirty="0"/>
              <a:t>Freephone 24 hour National Domestic Violence Helpline:  0808 2000 247</a:t>
            </a:r>
            <a:endParaRPr lang="en-GB" dirty="0"/>
          </a:p>
          <a:p>
            <a:endParaRPr lang="en-GB" dirty="0"/>
          </a:p>
        </p:txBody>
      </p:sp>
      <p:sp>
        <p:nvSpPr>
          <p:cNvPr id="4" name="Title 3">
            <a:extLst>
              <a:ext uri="{FF2B5EF4-FFF2-40B4-BE49-F238E27FC236}">
                <a16:creationId xmlns:a16="http://schemas.microsoft.com/office/drawing/2014/main" id="{2F452D5C-7AD1-7115-3CA3-24FD13484642}"/>
              </a:ext>
            </a:extLst>
          </p:cNvPr>
          <p:cNvSpPr>
            <a:spLocks noGrp="1"/>
          </p:cNvSpPr>
          <p:nvPr>
            <p:ph type="title"/>
          </p:nvPr>
        </p:nvSpPr>
        <p:spPr/>
        <p:txBody>
          <a:bodyPr/>
          <a:lstStyle/>
          <a:p>
            <a:r>
              <a:rPr lang="en-GB" dirty="0"/>
              <a:t>SDAS Contact</a:t>
            </a:r>
          </a:p>
        </p:txBody>
      </p:sp>
    </p:spTree>
    <p:extLst>
      <p:ext uri="{BB962C8B-B14F-4D97-AF65-F5344CB8AC3E}">
        <p14:creationId xmlns:p14="http://schemas.microsoft.com/office/powerpoint/2010/main" val="689918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2EDE8DB-AB72-D379-BE61-D14AEFF2A307}"/>
              </a:ext>
            </a:extLst>
          </p:cNvPr>
          <p:cNvSpPr>
            <a:spLocks noGrp="1"/>
          </p:cNvSpPr>
          <p:nvPr>
            <p:ph type="sldNum" sz="quarter" idx="11"/>
          </p:nvPr>
        </p:nvSpPr>
        <p:spPr/>
        <p:txBody>
          <a:bodyPr/>
          <a:lstStyle/>
          <a:p>
            <a:fld id="{2EF88101-C3BE-3441-86B1-825F164CB58A}" type="slidenum">
              <a:rPr lang="en-US" smtClean="0"/>
              <a:pPr/>
              <a:t>9</a:t>
            </a:fld>
            <a:endParaRPr lang="en-US" sz="750"/>
          </a:p>
        </p:txBody>
      </p:sp>
      <p:sp>
        <p:nvSpPr>
          <p:cNvPr id="3" name="Content Placeholder 2">
            <a:extLst>
              <a:ext uri="{FF2B5EF4-FFF2-40B4-BE49-F238E27FC236}">
                <a16:creationId xmlns:a16="http://schemas.microsoft.com/office/drawing/2014/main" id="{CFCD4A3A-4ACE-D640-6675-000D113B5812}"/>
              </a:ext>
            </a:extLst>
          </p:cNvPr>
          <p:cNvSpPr>
            <a:spLocks noGrp="1"/>
          </p:cNvSpPr>
          <p:nvPr>
            <p:ph idx="1"/>
          </p:nvPr>
        </p:nvSpPr>
        <p:spPr>
          <a:xfrm>
            <a:off x="1095376" y="947601"/>
            <a:ext cx="9422081" cy="3731937"/>
          </a:xfrm>
        </p:spPr>
        <p:txBody>
          <a:bodyPr/>
          <a:lstStyle/>
          <a:p>
            <a:pPr marL="0" indent="0">
              <a:buNone/>
            </a:pPr>
            <a:endParaRPr lang="en-US" sz="9600">
              <a:latin typeface="Ink Free" panose="03080402000500000000" pitchFamily="66" charset="0"/>
            </a:endParaRPr>
          </a:p>
          <a:p>
            <a:pPr marL="0" indent="0" algn="ctr">
              <a:buNone/>
            </a:pPr>
            <a:r>
              <a:rPr lang="en-US" sz="9600" b="1">
                <a:latin typeface="Ink Free" panose="03080402000500000000" pitchFamily="66" charset="0"/>
              </a:rPr>
              <a:t>Thank you!</a:t>
            </a:r>
            <a:endParaRPr lang="en-GB" sz="9600" b="1">
              <a:latin typeface="Ink Free" panose="03080402000500000000" pitchFamily="66" charset="0"/>
            </a:endParaRPr>
          </a:p>
        </p:txBody>
      </p:sp>
    </p:spTree>
    <p:extLst>
      <p:ext uri="{BB962C8B-B14F-4D97-AF65-F5344CB8AC3E}">
        <p14:creationId xmlns:p14="http://schemas.microsoft.com/office/powerpoint/2010/main" val="723424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e7fd114-9621-45b8-9c7a-5c1d714b3901">
      <Terms xmlns="http://schemas.microsoft.com/office/infopath/2007/PartnerControls"/>
    </lcf76f155ced4ddcb4097134ff3c332f>
    <TaxCatchAll xmlns="3fc7b4f3-a0e9-46ca-b4f0-2556f21f87bd" xsi:nil="true"/>
    <HideFromDelve xmlns="3fc7b4f3-a0e9-46ca-b4f0-2556f21f87bd">true</HideFromDelve>
  </documentManagement>
</p:properties>
</file>

<file path=customXml/item2.xml><?xml version="1.0" encoding="utf-8"?>
<ct:contentTypeSchema xmlns:ct="http://schemas.microsoft.com/office/2006/metadata/contentType" xmlns:ma="http://schemas.microsoft.com/office/2006/metadata/properties/metaAttributes" ct:_="" ma:_="" ma:contentTypeName="CCG Document" ma:contentTypeID="0x01010009DF25CF94082642959723941C1AE33300BAFF81C7741517498D718622E8129CE7" ma:contentTypeVersion="24" ma:contentTypeDescription="Extension of document type to include extra info eg HideFromDelve, retention, classification" ma:contentTypeScope="" ma:versionID="06f040eec152dde8d7943a82be24351e">
  <xsd:schema xmlns:xsd="http://www.w3.org/2001/XMLSchema" xmlns:xs="http://www.w3.org/2001/XMLSchema" xmlns:p="http://schemas.microsoft.com/office/2006/metadata/properties" xmlns:ns2="3fc7b4f3-a0e9-46ca-b4f0-2556f21f87bd" xmlns:ns3="9e7fd114-9621-45b8-9c7a-5c1d714b3901" targetNamespace="http://schemas.microsoft.com/office/2006/metadata/properties" ma:root="true" ma:fieldsID="d8d4d3be513cd783b4bd5253e96a1c70" ns2:_="" ns3:_="">
    <xsd:import namespace="3fc7b4f3-a0e9-46ca-b4f0-2556f21f87bd"/>
    <xsd:import namespace="9e7fd114-9621-45b8-9c7a-5c1d714b3901"/>
    <xsd:element name="properties">
      <xsd:complexType>
        <xsd:sequence>
          <xsd:element name="documentManagement">
            <xsd:complexType>
              <xsd:all>
                <xsd:element ref="ns2:HideFromDelve" minOccurs="0"/>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c7b4f3-a0e9-46ca-b4f0-2556f21f87bd" elementFormDefault="qualified">
    <xsd:import namespace="http://schemas.microsoft.com/office/2006/documentManagement/types"/>
    <xsd:import namespace="http://schemas.microsoft.com/office/infopath/2007/PartnerControls"/>
    <xsd:element name="HideFromDelve" ma:index="4" nillable="true" ma:displayName="HideFromDelve" ma:default="1" ma:description="Set to Yes (initial default) to hide documents and other information from delve" ma:internalName="HideFromDelve" ma:readOnly="false">
      <xsd:simpleType>
        <xsd:restriction base="dms:Boolean"/>
      </xsd:simpleType>
    </xsd:element>
    <xsd:element name="SharedWithUsers" ma:index="5"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6"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0a8ae5e1-c286-4bc4-9287-4d89ece0434e}" ma:internalName="TaxCatchAll" ma:showField="CatchAllData" ma:web="3fc7b4f3-a0e9-46ca-b4f0-2556f21f87b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e7fd114-9621-45b8-9c7a-5c1d714b3901"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c65629fe-fa3b-4d8f-b0ac-4a13011ce303"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BDBBB86-1BAD-447F-B1C6-7BAE4366257F}">
  <ds:schemaRefs>
    <ds:schemaRef ds:uri="1447e11c-ce02-4baf-b866-7624ad8d02f9"/>
    <ds:schemaRef ds:uri="7c9f8cfb-c9ca-449b-94a0-20d2436f4ca8"/>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911F6B7-A46E-4D25-9A9F-47F144320033}"/>
</file>

<file path=customXml/itemProps3.xml><?xml version="1.0" encoding="utf-8"?>
<ds:datastoreItem xmlns:ds="http://schemas.openxmlformats.org/officeDocument/2006/customXml" ds:itemID="{652E2BD5-32FE-4D6D-BFA7-A490FA31A33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TotalTime>478</TotalTime>
  <Words>923</Words>
  <Application>Microsoft Office PowerPoint</Application>
  <PresentationFormat>Widescreen</PresentationFormat>
  <Paragraphs>50</Paragraphs>
  <Slides>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GDS Transport</vt:lpstr>
      <vt:lpstr>Gibson</vt:lpstr>
      <vt:lpstr>Gibson SemBd</vt:lpstr>
      <vt:lpstr>Ink Free</vt:lpstr>
      <vt:lpstr>Office Theme</vt:lpstr>
      <vt:lpstr>17/12/2025 Refuge NRPF presentation  </vt:lpstr>
      <vt:lpstr>What is NRPF</vt:lpstr>
      <vt:lpstr>Migrant victims domestic abuse concession: MVDAC provides temporary permission to stay in the UK to certain partners who are victims of domestic abuse. </vt:lpstr>
      <vt:lpstr>EU VICTIMS</vt:lpstr>
      <vt:lpstr>PowerPoint Presentation</vt:lpstr>
      <vt:lpstr>MVDAC once granted: </vt:lpstr>
      <vt:lpstr>MVDAC bullet points</vt:lpstr>
      <vt:lpstr>SDAS Contact</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Q2 IRIS Steering Group</dc:title>
  <dc:creator>Ellen Quick</dc:creator>
  <cp:lastModifiedBy>Megan Morris (NHS South East London ICB)</cp:lastModifiedBy>
  <cp:revision>7</cp:revision>
  <dcterms:created xsi:type="dcterms:W3CDTF">2023-10-24T13:52:03Z</dcterms:created>
  <dcterms:modified xsi:type="dcterms:W3CDTF">2025-12-17T16:38:39Z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0x01010009DF25CF94082642959723941C1AE33300BAFF81C7741517498D718622E8129CE7</vt:lpwstr>
  </property>
  <property fmtid="{D5CDD505-2E9C-101B-9397-08002B2CF9AE}" pid="3" name="MediaServiceImageTags">
    <vt:lpwstr/>
  </property>
</Properties>
</file>