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6" r:id="rId5"/>
    <p:sldId id="257" r:id="rId6"/>
    <p:sldId id="262" r:id="rId7"/>
    <p:sldId id="258" r:id="rId8"/>
    <p:sldId id="2145708056" r:id="rId9"/>
    <p:sldId id="2145708057" r:id="rId10"/>
    <p:sldId id="2145708058" r:id="rId11"/>
    <p:sldId id="2145708059" r:id="rId12"/>
    <p:sldId id="2145708054" r:id="rId13"/>
    <p:sldId id="2145708060" r:id="rId14"/>
    <p:sldId id="2145708061" r:id="rId15"/>
    <p:sldId id="260" r:id="rId16"/>
    <p:sldId id="2145708062" r:id="rId17"/>
    <p:sldId id="2145708063" r:id="rId18"/>
    <p:sldId id="261" r:id="rId19"/>
    <p:sldId id="263" r:id="rId20"/>
    <p:sldId id="264" r:id="rId21"/>
    <p:sldId id="2145708055" r:id="rId22"/>
    <p:sldId id="265" r:id="rId23"/>
    <p:sldId id="266" r:id="rId24"/>
    <p:sldId id="267" r:id="rId25"/>
    <p:sldId id="269" r:id="rId26"/>
    <p:sldId id="2145708052" r:id="rId27"/>
    <p:sldId id="214570805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886102-1741-E723-6693-2B9FBB3A9E11}" name="George London" initials="GL" userId="S::k2254723@kcl.ac.uk::31e60051-b85f-4bd5-9a37-16d35a26bd5c" providerId="AD"/>
  <p188:author id="{0CCEC19B-262F-878D-AB67-4304A9CD0AB8}" name="Jess Gwynn" initials="JG" userId="S::k2370156@kcl.ac.uk::17e5ba66-38d7-45c7-9e09-66f1c6a4e55f"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95" autoAdjust="0"/>
  </p:normalViewPr>
  <p:slideViewPr>
    <p:cSldViewPr snapToGrid="0">
      <p:cViewPr>
        <p:scale>
          <a:sx n="75" d="100"/>
          <a:sy n="75" d="100"/>
        </p:scale>
        <p:origin x="228" y="-6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273797-16E4-4C48-94D4-DA07BEBC250E}" type="datetimeFigureOut">
              <a:rPr lang="en-GB" smtClean="0"/>
              <a:t>15/05/2026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AEA33C-DCF4-4B70-A5E2-401287E6A523}" type="slidenum">
              <a:rPr lang="en-GB" smtClean="0"/>
              <a:t>‹#›</a:t>
            </a:fld>
            <a:endParaRPr lang="en-GB"/>
          </a:p>
        </p:txBody>
      </p:sp>
    </p:spTree>
    <p:extLst>
      <p:ext uri="{BB962C8B-B14F-4D97-AF65-F5344CB8AC3E}">
        <p14:creationId xmlns:p14="http://schemas.microsoft.com/office/powerpoint/2010/main" val="2279737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4AEA33C-DCF4-4B70-A5E2-401287E6A523}" type="slidenum">
              <a:rPr lang="en-GB" smtClean="0"/>
              <a:t>1</a:t>
            </a:fld>
            <a:endParaRPr lang="en-GB"/>
          </a:p>
        </p:txBody>
      </p:sp>
    </p:spTree>
    <p:extLst>
      <p:ext uri="{BB962C8B-B14F-4D97-AF65-F5344CB8AC3E}">
        <p14:creationId xmlns:p14="http://schemas.microsoft.com/office/powerpoint/2010/main" val="3723355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AEA33C-DCF4-4B70-A5E2-401287E6A523}" type="slidenum">
              <a:rPr lang="en-GB" smtClean="0"/>
              <a:t>14</a:t>
            </a:fld>
            <a:endParaRPr lang="en-GB"/>
          </a:p>
        </p:txBody>
      </p:sp>
    </p:spTree>
    <p:extLst>
      <p:ext uri="{BB962C8B-B14F-4D97-AF65-F5344CB8AC3E}">
        <p14:creationId xmlns:p14="http://schemas.microsoft.com/office/powerpoint/2010/main" val="1910479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 Id="rId5" Type="http://schemas.microsoft.com/office/2007/relationships/hdphoto" Target="../media/hdphoto3.wdp"/><Relationship Id="rId4"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Blue">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06A77D9-EBCE-994B-ADD6-1D2A4BE535DC}"/>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1" name="Picture Placeholder 30">
            <a:extLst>
              <a:ext uri="{FF2B5EF4-FFF2-40B4-BE49-F238E27FC236}">
                <a16:creationId xmlns:a16="http://schemas.microsoft.com/office/drawing/2014/main" id="{3F81242B-BF4C-E64A-B35F-03F819581F6D}"/>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b="0" i="0">
                <a:latin typeface="Avenir Book" panose="02000503020000020003" pitchFamily="2" charset="0"/>
              </a:defRPr>
            </a:lvl1pPr>
          </a:lstStyle>
          <a:p>
            <a:r>
              <a:rPr lang="en-US"/>
              <a:t>Click to add logo</a:t>
            </a:r>
          </a:p>
        </p:txBody>
      </p:sp>
      <p:sp>
        <p:nvSpPr>
          <p:cNvPr id="15" name="object 12">
            <a:extLst>
              <a:ext uri="{FF2B5EF4-FFF2-40B4-BE49-F238E27FC236}">
                <a16:creationId xmlns:a16="http://schemas.microsoft.com/office/drawing/2014/main" id="{7C35721C-B367-2746-ACB6-BFFFB4B130C8}"/>
              </a:ext>
            </a:extLst>
          </p:cNvPr>
          <p:cNvSpPr txBox="1"/>
          <p:nvPr/>
        </p:nvSpPr>
        <p:spPr>
          <a:xfrm>
            <a:off x="957285" y="4396915"/>
            <a:ext cx="290123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Avenir Book" panose="02000503020000020003" pitchFamily="2" charset="0"/>
                <a:cs typeface="GothamRounded-Book"/>
              </a:rPr>
              <a:t>H</a:t>
            </a:r>
            <a:r>
              <a:rPr lang="en-GB" sz="1200" b="0" i="0" err="1">
                <a:solidFill>
                  <a:srgbClr val="FFFFFF"/>
                </a:solidFill>
                <a:latin typeface="Avenir Book" panose="02000503020000020003" pitchFamily="2" charset="0"/>
                <a:cs typeface="GothamRounded-Book"/>
              </a:rPr>
              <a:t>ealth</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I</a:t>
            </a:r>
            <a:r>
              <a:rPr lang="en-GB" sz="1200" b="0" i="0" err="1">
                <a:solidFill>
                  <a:srgbClr val="FFFFFF"/>
                </a:solidFill>
                <a:latin typeface="Avenir Book" panose="02000503020000020003" pitchFamily="2" charset="0"/>
                <a:cs typeface="GothamRounded-Book"/>
              </a:rPr>
              <a:t>nnovation</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N</a:t>
            </a:r>
            <a:r>
              <a:rPr lang="en-GB" sz="1200" b="0" i="0" err="1">
                <a:solidFill>
                  <a:srgbClr val="FFFFFF"/>
                </a:solidFill>
                <a:latin typeface="Avenir Book" panose="02000503020000020003" pitchFamily="2" charset="0"/>
                <a:cs typeface="GothamRounded-Book"/>
              </a:rPr>
              <a:t>etwork</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South</a:t>
            </a:r>
            <a:r>
              <a:rPr lang="en-GB" sz="1200" b="0" i="0">
                <a:solidFill>
                  <a:srgbClr val="FFFFFF"/>
                </a:solidFill>
                <a:latin typeface="Avenir Book" panose="02000503020000020003" pitchFamily="2" charset="0"/>
                <a:cs typeface="GothamRounded-Book"/>
              </a:rPr>
              <a:t> </a:t>
            </a:r>
            <a:r>
              <a:rPr sz="1200" b="0" i="0" spc="-5">
                <a:solidFill>
                  <a:srgbClr val="FFFFFF"/>
                </a:solidFill>
                <a:latin typeface="Avenir Book" panose="02000503020000020003" pitchFamily="2" charset="0"/>
                <a:cs typeface="GothamRounded-Book"/>
              </a:rPr>
              <a:t>London</a:t>
            </a:r>
            <a:endParaRPr sz="1200" b="0" i="0">
              <a:latin typeface="Avenir Book" panose="02000503020000020003" pitchFamily="2" charset="0"/>
              <a:cs typeface="GothamRounded-Book"/>
            </a:endParaRPr>
          </a:p>
        </p:txBody>
      </p:sp>
      <p:sp>
        <p:nvSpPr>
          <p:cNvPr id="16" name="object 13">
            <a:extLst>
              <a:ext uri="{FF2B5EF4-FFF2-40B4-BE49-F238E27FC236}">
                <a16:creationId xmlns:a16="http://schemas.microsoft.com/office/drawing/2014/main" id="{EAEA4DED-C247-404B-9C16-A72355F30A5F}"/>
              </a:ext>
            </a:extLst>
          </p:cNvPr>
          <p:cNvSpPr txBox="1"/>
          <p:nvPr/>
        </p:nvSpPr>
        <p:spPr>
          <a:xfrm>
            <a:off x="4186818" y="4396915"/>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Avenir Book" panose="02000503020000020003" pitchFamily="2" charset="0"/>
                <a:cs typeface="GothamRounded-Book"/>
              </a:rPr>
              <a:t>healthinnovationnetwork.com</a:t>
            </a:r>
            <a:endParaRPr sz="1200" b="0" i="0">
              <a:latin typeface="Avenir Book" panose="02000503020000020003" pitchFamily="2" charset="0"/>
              <a:cs typeface="GothamRounded-Book"/>
            </a:endParaRPr>
          </a:p>
        </p:txBody>
      </p:sp>
      <p:sp>
        <p:nvSpPr>
          <p:cNvPr id="2" name="Title 1">
            <a:extLst>
              <a:ext uri="{FF2B5EF4-FFF2-40B4-BE49-F238E27FC236}">
                <a16:creationId xmlns:a16="http://schemas.microsoft.com/office/drawing/2014/main" id="{E826845D-55EA-1A4F-AB4B-1CC369030E8B}"/>
              </a:ext>
            </a:extLst>
          </p:cNvPr>
          <p:cNvSpPr>
            <a:spLocks noGrp="1"/>
          </p:cNvSpPr>
          <p:nvPr>
            <p:ph type="ctrTitle" hasCustomPrompt="1"/>
          </p:nvPr>
        </p:nvSpPr>
        <p:spPr>
          <a:xfrm>
            <a:off x="609600" y="965200"/>
            <a:ext cx="6096000"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3" name="Subtitle 2">
            <a:extLst>
              <a:ext uri="{FF2B5EF4-FFF2-40B4-BE49-F238E27FC236}">
                <a16:creationId xmlns:a16="http://schemas.microsoft.com/office/drawing/2014/main" id="{DDC49720-86BE-F944-8456-F9E7BAC643D1}"/>
              </a:ext>
            </a:extLst>
          </p:cNvPr>
          <p:cNvSpPr>
            <a:spLocks noGrp="1"/>
          </p:cNvSpPr>
          <p:nvPr>
            <p:ph type="subTitle" idx="1" hasCustomPrompt="1"/>
          </p:nvPr>
        </p:nvSpPr>
        <p:spPr>
          <a:xfrm>
            <a:off x="644611" y="3577151"/>
            <a:ext cx="6060989" cy="291254"/>
          </a:xfrm>
        </p:spPr>
        <p:txBody>
          <a:bodyPr>
            <a:normAutofit/>
          </a:bodyPr>
          <a:lstStyle>
            <a:lvl1pPr marL="0" indent="0" algn="l">
              <a:buNone/>
              <a:defRPr sz="1600" b="1"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5" name="Text Placeholder 4">
            <a:extLst>
              <a:ext uri="{FF2B5EF4-FFF2-40B4-BE49-F238E27FC236}">
                <a16:creationId xmlns:a16="http://schemas.microsoft.com/office/drawing/2014/main" id="{747B34AF-70DC-1A48-9B8D-BC251DEDD7CF}"/>
              </a:ext>
            </a:extLst>
          </p:cNvPr>
          <p:cNvSpPr>
            <a:spLocks noGrp="1"/>
          </p:cNvSpPr>
          <p:nvPr>
            <p:ph type="body" sz="quarter" idx="15" hasCustomPrompt="1"/>
          </p:nvPr>
        </p:nvSpPr>
        <p:spPr>
          <a:xfrm>
            <a:off x="644611" y="3886200"/>
            <a:ext cx="6061075" cy="318012"/>
          </a:xfrm>
        </p:spPr>
        <p:txBody>
          <a:bodyPr>
            <a:normAutofit/>
          </a:bodyPr>
          <a:lstStyle>
            <a:lvl1pPr marL="0" indent="0">
              <a:buNone/>
              <a:defRPr sz="1600">
                <a:solidFill>
                  <a:schemeClr val="bg1"/>
                </a:solidFill>
                <a:latin typeface="Avenir Book" panose="02000503020000020003" pitchFamily="2" charset="0"/>
              </a:defRPr>
            </a:lvl1pPr>
          </a:lstStyle>
          <a:p>
            <a:pPr lvl="0"/>
            <a:r>
              <a:rPr lang="en-US"/>
              <a:t>Click here to edit author title</a:t>
            </a:r>
          </a:p>
        </p:txBody>
      </p:sp>
      <p:sp>
        <p:nvSpPr>
          <p:cNvPr id="10" name="Graphic 5">
            <a:extLst>
              <a:ext uri="{FF2B5EF4-FFF2-40B4-BE49-F238E27FC236}">
                <a16:creationId xmlns:a16="http://schemas.microsoft.com/office/drawing/2014/main" id="{30D8AB86-F433-F049-A459-A23C6E0508C1}"/>
              </a:ext>
            </a:extLst>
          </p:cNvPr>
          <p:cNvSpPr/>
          <p:nvPr/>
        </p:nvSpPr>
        <p:spPr>
          <a:xfrm>
            <a:off x="3907525" y="4380519"/>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sp>
        <p:nvSpPr>
          <p:cNvPr id="4" name="Rectangle 3">
            <a:extLst>
              <a:ext uri="{FF2B5EF4-FFF2-40B4-BE49-F238E27FC236}">
                <a16:creationId xmlns:a16="http://schemas.microsoft.com/office/drawing/2014/main" id="{B8F81083-F65A-437E-11BE-2018E9CE9F16}"/>
              </a:ext>
            </a:extLst>
          </p:cNvPr>
          <p:cNvSpPr/>
          <p:nvPr/>
        </p:nvSpPr>
        <p:spPr>
          <a:xfrm>
            <a:off x="0" y="5262880"/>
            <a:ext cx="4826000" cy="15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6" name="Picture 5" descr="A picture containing logo&#10;&#10;Description automatically generated">
            <a:extLst>
              <a:ext uri="{FF2B5EF4-FFF2-40B4-BE49-F238E27FC236}">
                <a16:creationId xmlns:a16="http://schemas.microsoft.com/office/drawing/2014/main" id="{09BA4AD9-92CE-924F-0799-B7DA5450E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348" y="5616575"/>
            <a:ext cx="2309477" cy="742949"/>
          </a:xfrm>
          <a:prstGeom prst="rect">
            <a:avLst/>
          </a:prstGeom>
        </p:spPr>
      </p:pic>
      <p:sp>
        <p:nvSpPr>
          <p:cNvPr id="7" name="Text Placeholder 12">
            <a:extLst>
              <a:ext uri="{FF2B5EF4-FFF2-40B4-BE49-F238E27FC236}">
                <a16:creationId xmlns:a16="http://schemas.microsoft.com/office/drawing/2014/main" id="{3B6B1DB0-AB52-7B2F-DCE2-385D6E94C750}"/>
              </a:ext>
            </a:extLst>
          </p:cNvPr>
          <p:cNvSpPr>
            <a:spLocks noGrp="1"/>
          </p:cNvSpPr>
          <p:nvPr>
            <p:ph type="body" sz="quarter" idx="17" hasCustomPrompt="1"/>
          </p:nvPr>
        </p:nvSpPr>
        <p:spPr>
          <a:xfrm>
            <a:off x="644612" y="609600"/>
            <a:ext cx="6897688" cy="290513"/>
          </a:xfrm>
        </p:spPr>
        <p:txBody>
          <a:bodyPr/>
          <a:lstStyle>
            <a:lvl1pPr marL="0" indent="0">
              <a:buNone/>
              <a:defRPr>
                <a:solidFill>
                  <a:schemeClr val="bg1"/>
                </a:solidFill>
              </a:defRPr>
            </a:lvl1pPr>
          </a:lstStyle>
          <a:p>
            <a:pPr lvl="0"/>
            <a:r>
              <a:rPr lang="en-GB"/>
              <a:t>Click to edit presentation date</a:t>
            </a:r>
            <a:endParaRPr lang="en-US"/>
          </a:p>
        </p:txBody>
      </p:sp>
      <p:pic>
        <p:nvPicPr>
          <p:cNvPr id="11" name="Picture 10" descr="A black and white logo&#10;&#10;AI-generated content may be incorrect.">
            <a:extLst>
              <a:ext uri="{FF2B5EF4-FFF2-40B4-BE49-F238E27FC236}">
                <a16:creationId xmlns:a16="http://schemas.microsoft.com/office/drawing/2014/main" id="{B0C37CD2-29E7-C34D-6E45-59D51F1F8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55" y="4337950"/>
            <a:ext cx="315420" cy="315420"/>
          </a:xfrm>
          <a:prstGeom prst="rect">
            <a:avLst/>
          </a:prstGeom>
        </p:spPr>
      </p:pic>
    </p:spTree>
    <p:extLst>
      <p:ext uri="{BB962C8B-B14F-4D97-AF65-F5344CB8AC3E}">
        <p14:creationId xmlns:p14="http://schemas.microsoft.com/office/powerpoint/2010/main" val="807851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1 column text - no lin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E9D953-D4E9-6241-BF21-076BC6400FB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3" y="0"/>
            <a:ext cx="300036"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10107204"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lumMod val="10000"/>
                  </a:schemeClr>
                </a:solidFill>
                <a:latin typeface="Avenir Book" panose="02000503020000020003" pitchFamily="2" charset="0"/>
              </a:defRPr>
            </a:lvl1pPr>
            <a:lvl2pPr>
              <a:defRPr b="0" i="0">
                <a:solidFill>
                  <a:schemeClr val="bg2">
                    <a:lumMod val="10000"/>
                  </a:schemeClr>
                </a:solidFill>
                <a:latin typeface="Avenir Book" panose="02000503020000020003" pitchFamily="2" charset="0"/>
              </a:defRPr>
            </a:lvl2pPr>
            <a:lvl3pPr>
              <a:defRPr b="0" i="0">
                <a:solidFill>
                  <a:schemeClr val="bg2">
                    <a:lumMod val="10000"/>
                  </a:schemeClr>
                </a:solidFill>
                <a:latin typeface="Avenir Book" panose="02000503020000020003" pitchFamily="2" charset="0"/>
              </a:defRPr>
            </a:lvl3pPr>
            <a:lvl4pPr>
              <a:defRPr b="0" i="0">
                <a:solidFill>
                  <a:schemeClr val="bg2">
                    <a:lumMod val="10000"/>
                  </a:schemeClr>
                </a:solidFill>
                <a:latin typeface="Avenir Book" panose="02000503020000020003" pitchFamily="2" charset="0"/>
              </a:defRPr>
            </a:lvl4pPr>
            <a:lvl5pPr>
              <a:defRPr b="0" i="0">
                <a:solidFill>
                  <a:schemeClr val="bg2">
                    <a:lumMod val="10000"/>
                  </a:schemeClr>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bject 2">
            <a:extLst>
              <a:ext uri="{FF2B5EF4-FFF2-40B4-BE49-F238E27FC236}">
                <a16:creationId xmlns:a16="http://schemas.microsoft.com/office/drawing/2014/main" id="{1765E786-F7CB-2C45-930E-13F9233A93B3}"/>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1" name="Slide Number Placeholder 5">
            <a:extLst>
              <a:ext uri="{FF2B5EF4-FFF2-40B4-BE49-F238E27FC236}">
                <a16:creationId xmlns:a16="http://schemas.microsoft.com/office/drawing/2014/main" id="{C6671070-6667-5447-95D8-AA9F41F8BF65}"/>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pic>
        <p:nvPicPr>
          <p:cNvPr id="3" name="Picture 2" descr="Logo&#10;&#10;Description automatically generated">
            <a:extLst>
              <a:ext uri="{FF2B5EF4-FFF2-40B4-BE49-F238E27FC236}">
                <a16:creationId xmlns:a16="http://schemas.microsoft.com/office/drawing/2014/main" id="{4DD877E2-AA78-0E11-A25B-619C695DEF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3361" y="6190172"/>
            <a:ext cx="581739" cy="347263"/>
          </a:xfrm>
          <a:prstGeom prst="rect">
            <a:avLst/>
          </a:prstGeom>
        </p:spPr>
      </p:pic>
    </p:spTree>
    <p:extLst>
      <p:ext uri="{BB962C8B-B14F-4D97-AF65-F5344CB8AC3E}">
        <p14:creationId xmlns:p14="http://schemas.microsoft.com/office/powerpoint/2010/main" val="1995144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2 column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FE0744-D61D-9F4F-AB88-6DDECF511E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20000"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4779020"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lumMod val="10000"/>
                  </a:schemeClr>
                </a:solidFill>
                <a:latin typeface="Avenir Book" panose="02000503020000020003" pitchFamily="2" charset="0"/>
              </a:defRPr>
            </a:lvl1pPr>
            <a:lvl2pPr>
              <a:defRPr b="0" i="0">
                <a:solidFill>
                  <a:schemeClr val="bg2">
                    <a:lumMod val="10000"/>
                  </a:schemeClr>
                </a:solidFill>
                <a:latin typeface="Avenir Book" panose="02000503020000020003" pitchFamily="2" charset="0"/>
              </a:defRPr>
            </a:lvl2pPr>
            <a:lvl3pPr>
              <a:defRPr b="0" i="0">
                <a:solidFill>
                  <a:schemeClr val="bg2">
                    <a:lumMod val="10000"/>
                  </a:schemeClr>
                </a:solidFill>
                <a:latin typeface="Avenir Book" panose="02000503020000020003" pitchFamily="2" charset="0"/>
              </a:defRPr>
            </a:lvl3pPr>
            <a:lvl4pPr>
              <a:defRPr b="0" i="0">
                <a:solidFill>
                  <a:schemeClr val="bg2">
                    <a:lumMod val="10000"/>
                  </a:schemeClr>
                </a:solidFill>
                <a:latin typeface="Avenir Book" panose="02000503020000020003" pitchFamily="2" charset="0"/>
              </a:defRPr>
            </a:lvl4pPr>
            <a:lvl5pPr>
              <a:defRPr b="0" i="0">
                <a:solidFill>
                  <a:schemeClr val="bg2">
                    <a:lumMod val="10000"/>
                  </a:schemeClr>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3">
            <a:extLst>
              <a:ext uri="{FF2B5EF4-FFF2-40B4-BE49-F238E27FC236}">
                <a16:creationId xmlns:a16="http://schemas.microsoft.com/office/drawing/2014/main" id="{2FBBB785-56F2-B441-AEC1-43C148078D3F}"/>
              </a:ext>
            </a:extLst>
          </p:cNvPr>
          <p:cNvSpPr>
            <a:spLocks noGrp="1"/>
          </p:cNvSpPr>
          <p:nvPr>
            <p:ph type="body" sz="quarter" idx="14"/>
          </p:nvPr>
        </p:nvSpPr>
        <p:spPr>
          <a:xfrm>
            <a:off x="5925084" y="1642172"/>
            <a:ext cx="4779020"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lumMod val="10000"/>
                  </a:schemeClr>
                </a:solidFill>
                <a:latin typeface="Avenir Book" panose="02000503020000020003" pitchFamily="2" charset="0"/>
              </a:defRPr>
            </a:lvl1pPr>
            <a:lvl2pPr>
              <a:defRPr b="0" i="0">
                <a:solidFill>
                  <a:schemeClr val="bg2">
                    <a:lumMod val="10000"/>
                  </a:schemeClr>
                </a:solidFill>
                <a:latin typeface="Avenir Book" panose="02000503020000020003" pitchFamily="2" charset="0"/>
              </a:defRPr>
            </a:lvl2pPr>
            <a:lvl3pPr>
              <a:defRPr b="0" i="0">
                <a:solidFill>
                  <a:schemeClr val="bg2">
                    <a:lumMod val="10000"/>
                  </a:schemeClr>
                </a:solidFill>
                <a:latin typeface="Avenir Book" panose="02000503020000020003" pitchFamily="2" charset="0"/>
              </a:defRPr>
            </a:lvl3pPr>
            <a:lvl4pPr>
              <a:defRPr b="0" i="0">
                <a:solidFill>
                  <a:schemeClr val="bg2">
                    <a:lumMod val="10000"/>
                  </a:schemeClr>
                </a:solidFill>
                <a:latin typeface="Avenir Book" panose="02000503020000020003" pitchFamily="2" charset="0"/>
              </a:defRPr>
            </a:lvl4pPr>
            <a:lvl5pPr>
              <a:defRPr b="0" i="0">
                <a:solidFill>
                  <a:schemeClr val="bg2">
                    <a:lumMod val="10000"/>
                  </a:schemeClr>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object 2">
            <a:extLst>
              <a:ext uri="{FF2B5EF4-FFF2-40B4-BE49-F238E27FC236}">
                <a16:creationId xmlns:a16="http://schemas.microsoft.com/office/drawing/2014/main" id="{0563B42D-CC6B-EF45-877E-7040BE361B30}"/>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3" name="Slide Number Placeholder 5">
            <a:extLst>
              <a:ext uri="{FF2B5EF4-FFF2-40B4-BE49-F238E27FC236}">
                <a16:creationId xmlns:a16="http://schemas.microsoft.com/office/drawing/2014/main" id="{2DD0DC39-89D2-7A42-A54D-6ECC113881DE}"/>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pic>
        <p:nvPicPr>
          <p:cNvPr id="3" name="Picture 2" descr="Logo&#10;&#10;Description automatically generated">
            <a:extLst>
              <a:ext uri="{FF2B5EF4-FFF2-40B4-BE49-F238E27FC236}">
                <a16:creationId xmlns:a16="http://schemas.microsoft.com/office/drawing/2014/main" id="{F969E858-4C70-EB54-01C5-6DE883989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3361" y="6190172"/>
            <a:ext cx="581739" cy="347263"/>
          </a:xfrm>
          <a:prstGeom prst="rect">
            <a:avLst/>
          </a:prstGeom>
        </p:spPr>
      </p:pic>
    </p:spTree>
    <p:extLst>
      <p:ext uri="{BB962C8B-B14F-4D97-AF65-F5344CB8AC3E}">
        <p14:creationId xmlns:p14="http://schemas.microsoft.com/office/powerpoint/2010/main" val="21444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lumn and Pictur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BBBF6D-7420-7345-A62E-03187863ACF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5"/>
            <a:ext cx="5956300" cy="4619595"/>
          </a:xfrm>
        </p:spPr>
        <p:txBody>
          <a:bodyPr wrap="square" numCol="1"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lumMod val="10000"/>
                  </a:schemeClr>
                </a:solidFill>
                <a:latin typeface="Avenir Book" panose="02000503020000020003" pitchFamily="2" charset="0"/>
              </a:defRPr>
            </a:lvl1pPr>
            <a:lvl2pPr>
              <a:defRPr b="0" i="0">
                <a:solidFill>
                  <a:schemeClr val="bg2">
                    <a:lumMod val="10000"/>
                  </a:schemeClr>
                </a:solidFill>
                <a:latin typeface="Avenir Book" panose="02000503020000020003" pitchFamily="2" charset="0"/>
              </a:defRPr>
            </a:lvl2pPr>
            <a:lvl3pPr>
              <a:defRPr b="0" i="0">
                <a:solidFill>
                  <a:schemeClr val="bg2">
                    <a:lumMod val="10000"/>
                  </a:schemeClr>
                </a:solidFill>
                <a:latin typeface="Avenir Book" panose="02000503020000020003" pitchFamily="2" charset="0"/>
              </a:defRPr>
            </a:lvl3pPr>
            <a:lvl4pPr>
              <a:defRPr b="0" i="0">
                <a:solidFill>
                  <a:schemeClr val="bg2">
                    <a:lumMod val="10000"/>
                  </a:schemeClr>
                </a:solidFill>
                <a:latin typeface="Avenir Book" panose="02000503020000020003" pitchFamily="2" charset="0"/>
              </a:defRPr>
            </a:lvl4pPr>
            <a:lvl5pPr>
              <a:defRPr b="0" i="0">
                <a:solidFill>
                  <a:schemeClr val="bg2">
                    <a:lumMod val="10000"/>
                  </a:schemeClr>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86495F-43C7-0C48-A959-911DEE541B28}"/>
              </a:ext>
            </a:extLst>
          </p:cNvPr>
          <p:cNvSpPr>
            <a:spLocks noGrp="1"/>
          </p:cNvSpPr>
          <p:nvPr>
            <p:ph sz="quarter" idx="15" hasCustomPrompt="1"/>
          </p:nvPr>
        </p:nvSpPr>
        <p:spPr>
          <a:xfrm>
            <a:off x="6696710" y="1628805"/>
            <a:ext cx="4007804" cy="4619595"/>
          </a:xfrm>
        </p:spPr>
        <p:txBody>
          <a:bodyPr>
            <a:normAutofit/>
          </a:bodyPr>
          <a:lstStyle>
            <a:lvl1pPr marL="0" indent="0">
              <a:buNone/>
              <a:defRPr sz="1600" b="0" i="0">
                <a:solidFill>
                  <a:schemeClr val="bg2">
                    <a:lumMod val="10000"/>
                  </a:schemeClr>
                </a:solidFill>
                <a:latin typeface="Avenir Book" panose="02000503020000020003" pitchFamily="2" charset="0"/>
              </a:defRPr>
            </a:lvl1pPr>
          </a:lstStyle>
          <a:p>
            <a:r>
              <a:rPr lang="en-US"/>
              <a:t>Click here to add content</a:t>
            </a:r>
          </a:p>
        </p:txBody>
      </p:sp>
      <p:sp>
        <p:nvSpPr>
          <p:cNvPr id="12" name="object 2">
            <a:extLst>
              <a:ext uri="{FF2B5EF4-FFF2-40B4-BE49-F238E27FC236}">
                <a16:creationId xmlns:a16="http://schemas.microsoft.com/office/drawing/2014/main" id="{081F87D8-8853-B142-AB9E-EAB28FE561AF}"/>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3" name="Slide Number Placeholder 5">
            <a:extLst>
              <a:ext uri="{FF2B5EF4-FFF2-40B4-BE49-F238E27FC236}">
                <a16:creationId xmlns:a16="http://schemas.microsoft.com/office/drawing/2014/main" id="{F9DD70FE-EE3A-EE42-B312-1F52A0B5936A}"/>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3990572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Column and Picture - Blu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8346440" y="0"/>
            <a:ext cx="3554924"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19999" y="1440000"/>
            <a:ext cx="6976201" cy="68401"/>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pic>
        <p:nvPicPr>
          <p:cNvPr id="19" name="Picture 18">
            <a:extLst>
              <a:ext uri="{FF2B5EF4-FFF2-40B4-BE49-F238E27FC236}">
                <a16:creationId xmlns:a16="http://schemas.microsoft.com/office/drawing/2014/main" id="{2CA0778E-C3A6-8F41-BEDF-A94EE31305F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3" name="object 2">
            <a:extLst>
              <a:ext uri="{FF2B5EF4-FFF2-40B4-BE49-F238E27FC236}">
                <a16:creationId xmlns:a16="http://schemas.microsoft.com/office/drawing/2014/main" id="{9AFE6F9C-C36E-7E40-B89B-8BB3E41929B3}"/>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5" name="Slide Number Placeholder 5">
            <a:extLst>
              <a:ext uri="{FF2B5EF4-FFF2-40B4-BE49-F238E27FC236}">
                <a16:creationId xmlns:a16="http://schemas.microsoft.com/office/drawing/2014/main" id="{F16F42BF-88BE-7544-9DCF-28A9FBC9383D}"/>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
        <p:nvSpPr>
          <p:cNvPr id="3" name="Text Placeholder 2">
            <a:extLst>
              <a:ext uri="{FF2B5EF4-FFF2-40B4-BE49-F238E27FC236}">
                <a16:creationId xmlns:a16="http://schemas.microsoft.com/office/drawing/2014/main" id="{69C9579F-9902-F2FB-4B68-B84CEFFDA0B1}"/>
              </a:ext>
            </a:extLst>
          </p:cNvPr>
          <p:cNvSpPr>
            <a:spLocks noGrp="1"/>
          </p:cNvSpPr>
          <p:nvPr>
            <p:ph type="body" sz="quarter" idx="13"/>
          </p:nvPr>
        </p:nvSpPr>
        <p:spPr>
          <a:xfrm>
            <a:off x="596901" y="1628800"/>
            <a:ext cx="7099300" cy="4619600"/>
          </a:xfrm>
        </p:spPr>
        <p:txBody>
          <a:bodyPr>
            <a:normAutofit/>
          </a:bodyPr>
          <a:lstStyle>
            <a:lvl1pPr marL="0" indent="0">
              <a:buNone/>
              <a:defRPr sz="1600">
                <a:solidFill>
                  <a:schemeClr val="tx1"/>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E41EC885-6C58-10D3-6631-87D0E7EF49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Tree>
    <p:extLst>
      <p:ext uri="{BB962C8B-B14F-4D97-AF65-F5344CB8AC3E}">
        <p14:creationId xmlns:p14="http://schemas.microsoft.com/office/powerpoint/2010/main" val="1564236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Column and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A24045-82BE-2E4E-AC30-CF25C7C00A91}"/>
              </a:ext>
            </a:extLst>
          </p:cNvPr>
          <p:cNvSpPr/>
          <p:nvPr/>
        </p:nvSpPr>
        <p:spPr>
          <a:xfrm>
            <a:off x="-1" y="0"/>
            <a:ext cx="118919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3" name="Picture 12">
            <a:extLst>
              <a:ext uri="{FF2B5EF4-FFF2-40B4-BE49-F238E27FC236}">
                <a16:creationId xmlns:a16="http://schemas.microsoft.com/office/drawing/2014/main" id="{7061082E-EC86-B64D-BF45-96D0F025DB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8346440" y="0"/>
            <a:ext cx="3554924"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19999" y="1440000"/>
            <a:ext cx="6976201" cy="68401"/>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628800"/>
            <a:ext cx="7099300" cy="461960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7" name="Picture 16">
            <a:extLst>
              <a:ext uri="{FF2B5EF4-FFF2-40B4-BE49-F238E27FC236}">
                <a16:creationId xmlns:a16="http://schemas.microsoft.com/office/drawing/2014/main" id="{E39E9672-D9E5-9F47-A61B-5D08CBD2145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5" name="object 2">
            <a:extLst>
              <a:ext uri="{FF2B5EF4-FFF2-40B4-BE49-F238E27FC236}">
                <a16:creationId xmlns:a16="http://schemas.microsoft.com/office/drawing/2014/main" id="{284BAEFB-7E10-BF40-BC60-2A81D8A82D93}"/>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6" name="Slide Number Placeholder 5">
            <a:extLst>
              <a:ext uri="{FF2B5EF4-FFF2-40B4-BE49-F238E27FC236}">
                <a16:creationId xmlns:a16="http://schemas.microsoft.com/office/drawing/2014/main" id="{9339EE67-6397-B04E-9BF9-235A1BB26E10}"/>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247370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lumn and Picture - Blu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459613-6652-8944-9CCE-EA0BFD319D9D}"/>
              </a:ext>
            </a:extLst>
          </p:cNvPr>
          <p:cNvSpPr/>
          <p:nvPr/>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8" name="Picture 17">
            <a:extLst>
              <a:ext uri="{FF2B5EF4-FFF2-40B4-BE49-F238E27FC236}">
                <a16:creationId xmlns:a16="http://schemas.microsoft.com/office/drawing/2014/main" id="{4756B4B7-254E-C64A-ACBC-88EDF99CAD8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8346440" y="0"/>
            <a:ext cx="3554924"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19999" y="1440000"/>
            <a:ext cx="6976201" cy="68401"/>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7099300"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9" name="Picture 18">
            <a:extLst>
              <a:ext uri="{FF2B5EF4-FFF2-40B4-BE49-F238E27FC236}">
                <a16:creationId xmlns:a16="http://schemas.microsoft.com/office/drawing/2014/main" id="{2CA0778E-C3A6-8F41-BEDF-A94EE31305F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3" name="object 2">
            <a:extLst>
              <a:ext uri="{FF2B5EF4-FFF2-40B4-BE49-F238E27FC236}">
                <a16:creationId xmlns:a16="http://schemas.microsoft.com/office/drawing/2014/main" id="{9AFE6F9C-C36E-7E40-B89B-8BB3E41929B3}"/>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5" name="Slide Number Placeholder 5">
            <a:extLst>
              <a:ext uri="{FF2B5EF4-FFF2-40B4-BE49-F238E27FC236}">
                <a16:creationId xmlns:a16="http://schemas.microsoft.com/office/drawing/2014/main" id="{F16F42BF-88BE-7544-9DCF-28A9FBC9383D}"/>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707671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lumn and Picture - 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C071A8-1A68-0B43-9B26-48CC4C4B3303}"/>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22" name="Picture 21">
            <a:extLst>
              <a:ext uri="{FF2B5EF4-FFF2-40B4-BE49-F238E27FC236}">
                <a16:creationId xmlns:a16="http://schemas.microsoft.com/office/drawing/2014/main" id="{067ADCE8-C1D1-884F-906E-0DB0F1E775D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8346440" y="0"/>
            <a:ext cx="3554924"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7099748"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19999" y="1440000"/>
            <a:ext cx="6976201" cy="68401"/>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7099300"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9" name="Picture 18">
            <a:extLst>
              <a:ext uri="{FF2B5EF4-FFF2-40B4-BE49-F238E27FC236}">
                <a16:creationId xmlns:a16="http://schemas.microsoft.com/office/drawing/2014/main" id="{46065856-4826-9145-9D06-7300B9D3432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3" name="object 2">
            <a:extLst>
              <a:ext uri="{FF2B5EF4-FFF2-40B4-BE49-F238E27FC236}">
                <a16:creationId xmlns:a16="http://schemas.microsoft.com/office/drawing/2014/main" id="{EB069691-F6F2-8540-90C0-920D610D0353}"/>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5" name="Slide Number Placeholder 5">
            <a:extLst>
              <a:ext uri="{FF2B5EF4-FFF2-40B4-BE49-F238E27FC236}">
                <a16:creationId xmlns:a16="http://schemas.microsoft.com/office/drawing/2014/main" id="{930C3650-5417-8740-8682-2039E3D37902}"/>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3045126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Title, Column and Picture 2/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1A296C-D9AC-0E44-8910-D86E490C7D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4943872" y="0"/>
            <a:ext cx="6957492"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355533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19999" y="1440000"/>
            <a:ext cx="3431785" cy="116792"/>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pic>
        <p:nvPicPr>
          <p:cNvPr id="15" name="Picture 14">
            <a:extLst>
              <a:ext uri="{FF2B5EF4-FFF2-40B4-BE49-F238E27FC236}">
                <a16:creationId xmlns:a16="http://schemas.microsoft.com/office/drawing/2014/main" id="{97B4B457-3308-B64C-8014-EF71CBCF573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20" name="object 2">
            <a:extLst>
              <a:ext uri="{FF2B5EF4-FFF2-40B4-BE49-F238E27FC236}">
                <a16:creationId xmlns:a16="http://schemas.microsoft.com/office/drawing/2014/main" id="{C73AF5C9-36C4-A445-80E6-4851A0638B2C}"/>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21" name="Slide Number Placeholder 5">
            <a:extLst>
              <a:ext uri="{FF2B5EF4-FFF2-40B4-BE49-F238E27FC236}">
                <a16:creationId xmlns:a16="http://schemas.microsoft.com/office/drawing/2014/main" id="{2AE6CA6D-AB95-8844-AF60-E7FACA438B4D}"/>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
        <p:nvSpPr>
          <p:cNvPr id="3" name="Text Placeholder 3">
            <a:extLst>
              <a:ext uri="{FF2B5EF4-FFF2-40B4-BE49-F238E27FC236}">
                <a16:creationId xmlns:a16="http://schemas.microsoft.com/office/drawing/2014/main" id="{C96A8B3B-7E5C-4B23-CFDA-AA11B175FFE5}"/>
              </a:ext>
            </a:extLst>
          </p:cNvPr>
          <p:cNvSpPr>
            <a:spLocks noGrp="1"/>
          </p:cNvSpPr>
          <p:nvPr>
            <p:ph type="body" sz="quarter" idx="13"/>
          </p:nvPr>
        </p:nvSpPr>
        <p:spPr>
          <a:xfrm>
            <a:off x="596901" y="1628800"/>
            <a:ext cx="3554883" cy="4619600"/>
          </a:xfrm>
        </p:spPr>
        <p:txBody>
          <a:bodyPr/>
          <a:lstStyle>
            <a:lvl1pPr marL="0" indent="0">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828103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lumn and Picture 2/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3DA5FA-ECD5-F942-885D-BE93B8889E39}"/>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2" name="Picture 11">
            <a:extLst>
              <a:ext uri="{FF2B5EF4-FFF2-40B4-BE49-F238E27FC236}">
                <a16:creationId xmlns:a16="http://schemas.microsoft.com/office/drawing/2014/main" id="{05C356EA-006F-9B48-8EA6-2C723CA0C1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4943872" y="0"/>
            <a:ext cx="6957492"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3555332"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19999" y="1440000"/>
            <a:ext cx="3431785" cy="116792"/>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3554884"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5" name="Picture 14">
            <a:extLst>
              <a:ext uri="{FF2B5EF4-FFF2-40B4-BE49-F238E27FC236}">
                <a16:creationId xmlns:a16="http://schemas.microsoft.com/office/drawing/2014/main" id="{6594BD01-C525-604D-911E-3708D185B95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3" name="object 2">
            <a:extLst>
              <a:ext uri="{FF2B5EF4-FFF2-40B4-BE49-F238E27FC236}">
                <a16:creationId xmlns:a16="http://schemas.microsoft.com/office/drawing/2014/main" id="{F569EA15-0654-B844-8C2F-26A8A65A9A23}"/>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6" name="Slide Number Placeholder 5">
            <a:extLst>
              <a:ext uri="{FF2B5EF4-FFF2-40B4-BE49-F238E27FC236}">
                <a16:creationId xmlns:a16="http://schemas.microsoft.com/office/drawing/2014/main" id="{2FE6E6A1-3D7A-F847-942F-D71B160F40C1}"/>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6871677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itle, Column and Picture 2/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9AC35C1-D1D6-9D4D-A925-C27D9756F04F}"/>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2" name="Picture 11">
            <a:extLst>
              <a:ext uri="{FF2B5EF4-FFF2-40B4-BE49-F238E27FC236}">
                <a16:creationId xmlns:a16="http://schemas.microsoft.com/office/drawing/2014/main" id="{DDAC2E34-A2E0-C843-B74A-256B215066F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4943872" y="0"/>
            <a:ext cx="6957492"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3555332"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19999" y="1440000"/>
            <a:ext cx="3431785" cy="116792"/>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3554884"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8" name="Picture 17">
            <a:extLst>
              <a:ext uri="{FF2B5EF4-FFF2-40B4-BE49-F238E27FC236}">
                <a16:creationId xmlns:a16="http://schemas.microsoft.com/office/drawing/2014/main" id="{A4683510-028B-3445-8A3A-C565B3715E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5" name="object 2">
            <a:extLst>
              <a:ext uri="{FF2B5EF4-FFF2-40B4-BE49-F238E27FC236}">
                <a16:creationId xmlns:a16="http://schemas.microsoft.com/office/drawing/2014/main" id="{C36C4DC2-972E-E04F-896C-7D85B02DA30B}"/>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6" name="Slide Number Placeholder 5">
            <a:extLst>
              <a:ext uri="{FF2B5EF4-FFF2-40B4-BE49-F238E27FC236}">
                <a16:creationId xmlns:a16="http://schemas.microsoft.com/office/drawing/2014/main" id="{798CF251-D9F7-A34D-8E83-210B73AD3CDC}"/>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251365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6D612-B45E-6646-8770-ED02EA8745C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Picture Placeholder 30">
            <a:extLst>
              <a:ext uri="{FF2B5EF4-FFF2-40B4-BE49-F238E27FC236}">
                <a16:creationId xmlns:a16="http://schemas.microsoft.com/office/drawing/2014/main" id="{D7BA0902-23FB-654C-AE2E-688A5CAE69AE}"/>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b="0" i="0">
                <a:latin typeface="Avenir Book" panose="02000503020000020003" pitchFamily="2" charset="0"/>
              </a:defRPr>
            </a:lvl1pPr>
          </a:lstStyle>
          <a:p>
            <a:r>
              <a:rPr lang="en-US"/>
              <a:t>Click to add logo</a:t>
            </a:r>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965200"/>
            <a:ext cx="6096000"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1" y="3577151"/>
            <a:ext cx="6060989" cy="291254"/>
          </a:xfrm>
        </p:spPr>
        <p:txBody>
          <a:bodyPr>
            <a:normAutofit/>
          </a:bodyPr>
          <a:lstStyle>
            <a:lvl1pPr marL="0" indent="0" algn="l">
              <a:buNone/>
              <a:defRPr sz="1600" b="1"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1" y="3886200"/>
            <a:ext cx="6061075" cy="318012"/>
          </a:xfrm>
        </p:spPr>
        <p:txBody>
          <a:bodyPr>
            <a:normAutofit/>
          </a:bodyPr>
          <a:lstStyle>
            <a:lvl1pPr marL="0" indent="0">
              <a:buNone/>
              <a:defRPr sz="1600">
                <a:solidFill>
                  <a:schemeClr val="bg1"/>
                </a:solidFill>
                <a:latin typeface="Avenir Book" panose="02000503020000020003" pitchFamily="2" charset="0"/>
              </a:defRPr>
            </a:lvl1pPr>
          </a:lstStyle>
          <a:p>
            <a:pPr lvl="0"/>
            <a:r>
              <a:rPr lang="en-US"/>
              <a:t>Click here to edit author title</a:t>
            </a:r>
          </a:p>
        </p:txBody>
      </p:sp>
      <p:sp>
        <p:nvSpPr>
          <p:cNvPr id="6" name="Rectangle 5">
            <a:extLst>
              <a:ext uri="{FF2B5EF4-FFF2-40B4-BE49-F238E27FC236}">
                <a16:creationId xmlns:a16="http://schemas.microsoft.com/office/drawing/2014/main" id="{C11135E9-B57B-F135-FF68-64FA351B8AB0}"/>
              </a:ext>
            </a:extLst>
          </p:cNvPr>
          <p:cNvSpPr/>
          <p:nvPr/>
        </p:nvSpPr>
        <p:spPr>
          <a:xfrm>
            <a:off x="0" y="5262880"/>
            <a:ext cx="4826000" cy="15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7" name="Picture 6" descr="A picture containing logo&#10;&#10;Description automatically generated">
            <a:extLst>
              <a:ext uri="{FF2B5EF4-FFF2-40B4-BE49-F238E27FC236}">
                <a16:creationId xmlns:a16="http://schemas.microsoft.com/office/drawing/2014/main" id="{5612958C-09B2-335B-4308-261F9DD0E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348" y="5616575"/>
            <a:ext cx="2309477" cy="742949"/>
          </a:xfrm>
          <a:prstGeom prst="rect">
            <a:avLst/>
          </a:prstGeom>
        </p:spPr>
      </p:pic>
      <p:sp>
        <p:nvSpPr>
          <p:cNvPr id="2" name="Text Placeholder 12">
            <a:extLst>
              <a:ext uri="{FF2B5EF4-FFF2-40B4-BE49-F238E27FC236}">
                <a16:creationId xmlns:a16="http://schemas.microsoft.com/office/drawing/2014/main" id="{C9531E15-15C7-CA48-486A-73D050C319BC}"/>
              </a:ext>
            </a:extLst>
          </p:cNvPr>
          <p:cNvSpPr>
            <a:spLocks noGrp="1"/>
          </p:cNvSpPr>
          <p:nvPr>
            <p:ph type="body" sz="quarter" idx="17" hasCustomPrompt="1"/>
          </p:nvPr>
        </p:nvSpPr>
        <p:spPr>
          <a:xfrm>
            <a:off x="644612" y="609600"/>
            <a:ext cx="6897688" cy="290513"/>
          </a:xfrm>
        </p:spPr>
        <p:txBody>
          <a:bodyPr/>
          <a:lstStyle>
            <a:lvl1pPr marL="0" indent="0">
              <a:buNone/>
              <a:defRPr>
                <a:solidFill>
                  <a:schemeClr val="bg1"/>
                </a:solidFill>
              </a:defRPr>
            </a:lvl1pPr>
          </a:lstStyle>
          <a:p>
            <a:pPr lvl="0"/>
            <a:r>
              <a:rPr lang="en-GB"/>
              <a:t>Click to edit presentation date</a:t>
            </a:r>
            <a:endParaRPr lang="en-US"/>
          </a:p>
        </p:txBody>
      </p:sp>
      <p:sp>
        <p:nvSpPr>
          <p:cNvPr id="10" name="object 12">
            <a:extLst>
              <a:ext uri="{FF2B5EF4-FFF2-40B4-BE49-F238E27FC236}">
                <a16:creationId xmlns:a16="http://schemas.microsoft.com/office/drawing/2014/main" id="{253564E1-B37F-94C2-8A7B-9C0ED8D4A860}"/>
              </a:ext>
            </a:extLst>
          </p:cNvPr>
          <p:cNvSpPr txBox="1"/>
          <p:nvPr/>
        </p:nvSpPr>
        <p:spPr>
          <a:xfrm>
            <a:off x="957285" y="4396915"/>
            <a:ext cx="290123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Avenir Book" panose="02000503020000020003" pitchFamily="2" charset="0"/>
                <a:cs typeface="GothamRounded-Book"/>
              </a:rPr>
              <a:t>H</a:t>
            </a:r>
            <a:r>
              <a:rPr lang="en-GB" sz="1200" b="0" i="0" err="1">
                <a:solidFill>
                  <a:srgbClr val="FFFFFF"/>
                </a:solidFill>
                <a:latin typeface="Avenir Book" panose="02000503020000020003" pitchFamily="2" charset="0"/>
                <a:cs typeface="GothamRounded-Book"/>
              </a:rPr>
              <a:t>ealth</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I</a:t>
            </a:r>
            <a:r>
              <a:rPr lang="en-GB" sz="1200" b="0" i="0" err="1">
                <a:solidFill>
                  <a:srgbClr val="FFFFFF"/>
                </a:solidFill>
                <a:latin typeface="Avenir Book" panose="02000503020000020003" pitchFamily="2" charset="0"/>
                <a:cs typeface="GothamRounded-Book"/>
              </a:rPr>
              <a:t>nnovation</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N</a:t>
            </a:r>
            <a:r>
              <a:rPr lang="en-GB" sz="1200" b="0" i="0" err="1">
                <a:solidFill>
                  <a:srgbClr val="FFFFFF"/>
                </a:solidFill>
                <a:latin typeface="Avenir Book" panose="02000503020000020003" pitchFamily="2" charset="0"/>
                <a:cs typeface="GothamRounded-Book"/>
              </a:rPr>
              <a:t>etwork</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South</a:t>
            </a:r>
            <a:r>
              <a:rPr lang="en-GB" sz="1200" b="0" i="0">
                <a:solidFill>
                  <a:srgbClr val="FFFFFF"/>
                </a:solidFill>
                <a:latin typeface="Avenir Book" panose="02000503020000020003" pitchFamily="2" charset="0"/>
                <a:cs typeface="GothamRounded-Book"/>
              </a:rPr>
              <a:t> </a:t>
            </a:r>
            <a:r>
              <a:rPr sz="1200" b="0" i="0" spc="-5">
                <a:solidFill>
                  <a:srgbClr val="FFFFFF"/>
                </a:solidFill>
                <a:latin typeface="Avenir Book" panose="02000503020000020003" pitchFamily="2" charset="0"/>
                <a:cs typeface="GothamRounded-Book"/>
              </a:rPr>
              <a:t>London</a:t>
            </a:r>
            <a:endParaRPr sz="1200" b="0" i="0">
              <a:latin typeface="Avenir Book" panose="02000503020000020003" pitchFamily="2" charset="0"/>
              <a:cs typeface="GothamRounded-Book"/>
            </a:endParaRPr>
          </a:p>
        </p:txBody>
      </p:sp>
      <p:sp>
        <p:nvSpPr>
          <p:cNvPr id="11" name="object 13">
            <a:extLst>
              <a:ext uri="{FF2B5EF4-FFF2-40B4-BE49-F238E27FC236}">
                <a16:creationId xmlns:a16="http://schemas.microsoft.com/office/drawing/2014/main" id="{5711FC57-3BE7-B18C-4726-22519CA6E995}"/>
              </a:ext>
            </a:extLst>
          </p:cNvPr>
          <p:cNvSpPr txBox="1"/>
          <p:nvPr/>
        </p:nvSpPr>
        <p:spPr>
          <a:xfrm>
            <a:off x="4186818" y="4396915"/>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Avenir Book" panose="02000503020000020003" pitchFamily="2" charset="0"/>
                <a:cs typeface="GothamRounded-Book"/>
              </a:rPr>
              <a:t>healthinnovationnetwork.com</a:t>
            </a:r>
            <a:endParaRPr sz="1200" b="0" i="0">
              <a:latin typeface="Avenir Book" panose="02000503020000020003" pitchFamily="2" charset="0"/>
              <a:cs typeface="GothamRounded-Book"/>
            </a:endParaRPr>
          </a:p>
        </p:txBody>
      </p:sp>
      <p:sp>
        <p:nvSpPr>
          <p:cNvPr id="13" name="Graphic 5">
            <a:extLst>
              <a:ext uri="{FF2B5EF4-FFF2-40B4-BE49-F238E27FC236}">
                <a16:creationId xmlns:a16="http://schemas.microsoft.com/office/drawing/2014/main" id="{1BFB3035-9D76-45E5-D0FD-7410111B1DF8}"/>
              </a:ext>
            </a:extLst>
          </p:cNvPr>
          <p:cNvSpPr/>
          <p:nvPr/>
        </p:nvSpPr>
        <p:spPr>
          <a:xfrm>
            <a:off x="3907525" y="4380519"/>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pic>
        <p:nvPicPr>
          <p:cNvPr id="14" name="Picture 13" descr="A black and white logo&#10;&#10;AI-generated content may be incorrect.">
            <a:extLst>
              <a:ext uri="{FF2B5EF4-FFF2-40B4-BE49-F238E27FC236}">
                <a16:creationId xmlns:a16="http://schemas.microsoft.com/office/drawing/2014/main" id="{9DE98261-D00F-B8FD-7A0B-8F3AFD28A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55" y="4337950"/>
            <a:ext cx="315420" cy="315420"/>
          </a:xfrm>
          <a:prstGeom prst="rect">
            <a:avLst/>
          </a:prstGeom>
        </p:spPr>
      </p:pic>
    </p:spTree>
    <p:extLst>
      <p:ext uri="{BB962C8B-B14F-4D97-AF65-F5344CB8AC3E}">
        <p14:creationId xmlns:p14="http://schemas.microsoft.com/office/powerpoint/2010/main" val="1636628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Title, Column and Picture 2/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98147F-7B75-DF41-B815-9517824B6AB0}"/>
              </a:ext>
            </a:extLst>
          </p:cNvPr>
          <p:cNvSpPr/>
          <p:nvPr/>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3" name="Picture 12">
            <a:extLst>
              <a:ext uri="{FF2B5EF4-FFF2-40B4-BE49-F238E27FC236}">
                <a16:creationId xmlns:a16="http://schemas.microsoft.com/office/drawing/2014/main" id="{001A296C-D9AC-0E44-8910-D86E490C7D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4943872" y="0"/>
            <a:ext cx="6957492"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3555332" cy="900000"/>
          </a:xfrm>
        </p:spPr>
        <p:txBody>
          <a:bodyPr>
            <a:normAutofit/>
          </a:bodyPr>
          <a:lstStyle>
            <a:lvl1pPr>
              <a:defRPr sz="3000" b="0" i="0">
                <a:solidFill>
                  <a:schemeClr val="bg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19999" y="1440000"/>
            <a:ext cx="3431785" cy="116792"/>
          </a:xfrm>
          <a:custGeom>
            <a:avLst/>
            <a:gdLst/>
            <a:ahLst/>
            <a:cxnLst/>
            <a:rect l="l" t="t" r="r" b="b"/>
            <a:pathLst>
              <a:path w="9984105">
                <a:moveTo>
                  <a:pt x="0" y="0"/>
                </a:moveTo>
                <a:lnTo>
                  <a:pt x="9984054" y="0"/>
                </a:lnTo>
              </a:path>
            </a:pathLst>
          </a:custGeom>
          <a:ln w="6350">
            <a:solidFill>
              <a:schemeClr val="bg1"/>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596900" y="1700808"/>
            <a:ext cx="3554884" cy="4547592"/>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chemeClr val="bg1"/>
                </a:solidFill>
                <a:latin typeface="Avenir Book" panose="02000503020000020003" pitchFamily="2" charset="0"/>
              </a:defRPr>
            </a:lvl1pPr>
          </a:lstStyle>
          <a:p>
            <a:pPr lvl="0"/>
            <a:r>
              <a:rPr lang="en-US" b="0" i="0">
                <a:latin typeface="Gotham Rounded Book" pitchFamily="2" charset="0"/>
              </a:rPr>
              <a:t>Click here to add your paragraph</a:t>
            </a:r>
            <a:endParaRPr lang="en-US"/>
          </a:p>
        </p:txBody>
      </p:sp>
      <p:pic>
        <p:nvPicPr>
          <p:cNvPr id="15" name="Picture 14">
            <a:extLst>
              <a:ext uri="{FF2B5EF4-FFF2-40B4-BE49-F238E27FC236}">
                <a16:creationId xmlns:a16="http://schemas.microsoft.com/office/drawing/2014/main" id="{97B4B457-3308-B64C-8014-EF71CBCF573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20" name="object 2">
            <a:extLst>
              <a:ext uri="{FF2B5EF4-FFF2-40B4-BE49-F238E27FC236}">
                <a16:creationId xmlns:a16="http://schemas.microsoft.com/office/drawing/2014/main" id="{C73AF5C9-36C4-A445-80E6-4851A0638B2C}"/>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21" name="Slide Number Placeholder 5">
            <a:extLst>
              <a:ext uri="{FF2B5EF4-FFF2-40B4-BE49-F238E27FC236}">
                <a16:creationId xmlns:a16="http://schemas.microsoft.com/office/drawing/2014/main" id="{2AE6CA6D-AB95-8844-AF60-E7FACA438B4D}"/>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3895216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lumn and Graph">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C52B2AA-BF96-C040-879D-1BEFF36D041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1" name="Content Placeholder 3">
            <a:extLst>
              <a:ext uri="{FF2B5EF4-FFF2-40B4-BE49-F238E27FC236}">
                <a16:creationId xmlns:a16="http://schemas.microsoft.com/office/drawing/2014/main" id="{A6C548AC-C296-5141-B904-7EFF57F0B930}"/>
              </a:ext>
            </a:extLst>
          </p:cNvPr>
          <p:cNvSpPr>
            <a:spLocks noGrp="1"/>
          </p:cNvSpPr>
          <p:nvPr>
            <p:ph sz="quarter" idx="16" hasCustomPrompt="1"/>
          </p:nvPr>
        </p:nvSpPr>
        <p:spPr>
          <a:xfrm>
            <a:off x="5105400" y="1628805"/>
            <a:ext cx="5599114" cy="4619595"/>
          </a:xfrm>
        </p:spPr>
        <p:txBody>
          <a:bodyPr>
            <a:normAutofit/>
          </a:bodyPr>
          <a:lstStyle>
            <a:lvl1pPr marL="0" indent="0">
              <a:buNone/>
              <a:defRPr sz="1600" b="0" i="0">
                <a:solidFill>
                  <a:schemeClr val="bg2"/>
                </a:solidFill>
                <a:latin typeface="Avenir Book" panose="02000503020000020003" pitchFamily="2" charset="0"/>
              </a:defRPr>
            </a:lvl1pPr>
          </a:lstStyle>
          <a:p>
            <a:r>
              <a:rPr lang="en-US"/>
              <a:t>Click here to add content</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2"/>
            <a:ext cx="4203700" cy="4619598"/>
          </a:xfrm>
        </p:spPr>
        <p:txBody>
          <a:bodyPr wrap="square" numCol="1"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solidFill>
                <a:latin typeface="Avenir Book" panose="02000503020000020003" pitchFamily="2" charset="0"/>
              </a:defRPr>
            </a:lvl1pPr>
            <a:lvl2pPr>
              <a:defRPr b="0" i="0">
                <a:solidFill>
                  <a:schemeClr val="bg2"/>
                </a:solidFill>
                <a:latin typeface="Avenir Book" panose="02000503020000020003" pitchFamily="2" charset="0"/>
              </a:defRPr>
            </a:lvl2pPr>
            <a:lvl3pPr>
              <a:defRPr b="0" i="0">
                <a:solidFill>
                  <a:schemeClr val="bg2"/>
                </a:solidFill>
                <a:latin typeface="Avenir Book" panose="02000503020000020003" pitchFamily="2" charset="0"/>
              </a:defRPr>
            </a:lvl3pPr>
            <a:lvl4pPr>
              <a:defRPr b="0" i="0">
                <a:solidFill>
                  <a:schemeClr val="bg2"/>
                </a:solidFill>
                <a:latin typeface="Avenir Book" panose="02000503020000020003" pitchFamily="2" charset="0"/>
              </a:defRPr>
            </a:lvl4pPr>
            <a:lvl5pPr>
              <a:defRPr b="0" i="0">
                <a:solidFill>
                  <a:schemeClr val="bg2"/>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a:extLst>
              <a:ext uri="{FF2B5EF4-FFF2-40B4-BE49-F238E27FC236}">
                <a16:creationId xmlns:a16="http://schemas.microsoft.com/office/drawing/2014/main" id="{F0586C45-E755-3F4F-A3E8-9FB19BC9E8D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2" name="object 2">
            <a:extLst>
              <a:ext uri="{FF2B5EF4-FFF2-40B4-BE49-F238E27FC236}">
                <a16:creationId xmlns:a16="http://schemas.microsoft.com/office/drawing/2014/main" id="{7699CDC9-C7DF-FA4C-8976-DD5F8075DBCB}"/>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5" name="Slide Number Placeholder 5">
            <a:extLst>
              <a:ext uri="{FF2B5EF4-FFF2-40B4-BE49-F238E27FC236}">
                <a16:creationId xmlns:a16="http://schemas.microsoft.com/office/drawing/2014/main" id="{7300080F-696B-9442-926F-6D42532C5721}"/>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14741237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Graph">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D22431-F3C1-774A-B698-84D23600527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9" name="Content Placeholder 3">
            <a:extLst>
              <a:ext uri="{FF2B5EF4-FFF2-40B4-BE49-F238E27FC236}">
                <a16:creationId xmlns:a16="http://schemas.microsoft.com/office/drawing/2014/main" id="{7DFED890-3F80-6D45-B3C2-B1A73EA20405}"/>
              </a:ext>
            </a:extLst>
          </p:cNvPr>
          <p:cNvSpPr>
            <a:spLocks noGrp="1"/>
          </p:cNvSpPr>
          <p:nvPr>
            <p:ph sz="quarter" idx="16" hasCustomPrompt="1"/>
          </p:nvPr>
        </p:nvSpPr>
        <p:spPr>
          <a:xfrm>
            <a:off x="596453" y="1628805"/>
            <a:ext cx="10108062" cy="4619595"/>
          </a:xfrm>
        </p:spPr>
        <p:txBody>
          <a:bodyPr>
            <a:normAutofit/>
          </a:bodyPr>
          <a:lstStyle>
            <a:lvl1pPr marL="0" indent="0">
              <a:buNone/>
              <a:defRPr sz="1600" b="0" i="0">
                <a:solidFill>
                  <a:schemeClr val="bg2"/>
                </a:solidFill>
                <a:latin typeface="Avenir Book" panose="02000503020000020003" pitchFamily="2" charset="0"/>
              </a:defRPr>
            </a:lvl1pPr>
          </a:lstStyle>
          <a:p>
            <a:r>
              <a:rPr lang="en-US"/>
              <a:t>Click here to add content</a:t>
            </a:r>
          </a:p>
        </p:txBody>
      </p:sp>
      <p:pic>
        <p:nvPicPr>
          <p:cNvPr id="17" name="Picture 16">
            <a:extLst>
              <a:ext uri="{FF2B5EF4-FFF2-40B4-BE49-F238E27FC236}">
                <a16:creationId xmlns:a16="http://schemas.microsoft.com/office/drawing/2014/main" id="{C8535E56-CF60-EA4C-9913-D675FC8E381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1" name="object 2">
            <a:extLst>
              <a:ext uri="{FF2B5EF4-FFF2-40B4-BE49-F238E27FC236}">
                <a16:creationId xmlns:a16="http://schemas.microsoft.com/office/drawing/2014/main" id="{BF8A9899-138D-8740-9AC3-3F40D527BDD4}"/>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2" name="Slide Number Placeholder 5">
            <a:extLst>
              <a:ext uri="{FF2B5EF4-FFF2-40B4-BE49-F238E27FC236}">
                <a16:creationId xmlns:a16="http://schemas.microsoft.com/office/drawing/2014/main" id="{8DF113FC-8E9F-884D-B5EA-87BFEAB39CE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104577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Image and text slid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81518C1-4504-024F-94CA-39899EE6A3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5" name="Picture Placeholder 4">
            <a:extLst>
              <a:ext uri="{FF2B5EF4-FFF2-40B4-BE49-F238E27FC236}">
                <a16:creationId xmlns:a16="http://schemas.microsoft.com/office/drawing/2014/main" id="{D8AF0B0E-3E59-6C4E-811C-D86C1C39FF27}"/>
              </a:ext>
            </a:extLst>
          </p:cNvPr>
          <p:cNvSpPr>
            <a:spLocks noGrp="1"/>
          </p:cNvSpPr>
          <p:nvPr>
            <p:ph type="pic" sz="quarter" idx="14" hasCustomPrompt="1"/>
          </p:nvPr>
        </p:nvSpPr>
        <p:spPr>
          <a:xfrm>
            <a:off x="746344" y="1700809"/>
            <a:ext cx="2930871" cy="2016224"/>
          </a:xfrm>
        </p:spPr>
        <p:txBody>
          <a:bodyPr>
            <a:normAutofit/>
          </a:bodyPr>
          <a:lstStyle>
            <a:lvl1pPr marL="0" indent="0">
              <a:buNone/>
              <a:defRPr sz="1600" b="0" i="0">
                <a:solidFill>
                  <a:schemeClr val="tx1"/>
                </a:solidFill>
                <a:latin typeface="Avenir Book" panose="02000503020000020003" pitchFamily="2" charset="0"/>
              </a:defRPr>
            </a:lvl1pPr>
          </a:lstStyle>
          <a:p>
            <a:r>
              <a:rPr lang="en-US"/>
              <a:t>Click here to </a:t>
            </a:r>
            <a:br>
              <a:rPr lang="en-US"/>
            </a:br>
            <a:r>
              <a:rPr lang="en-US"/>
              <a:t>add a picture</a:t>
            </a:r>
          </a:p>
        </p:txBody>
      </p:sp>
      <p:sp>
        <p:nvSpPr>
          <p:cNvPr id="12" name="Title 1">
            <a:extLst>
              <a:ext uri="{FF2B5EF4-FFF2-40B4-BE49-F238E27FC236}">
                <a16:creationId xmlns:a16="http://schemas.microsoft.com/office/drawing/2014/main" id="{12A1411C-D62B-3443-9045-14F49D8229A2}"/>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7" name="object 6">
            <a:extLst>
              <a:ext uri="{FF2B5EF4-FFF2-40B4-BE49-F238E27FC236}">
                <a16:creationId xmlns:a16="http://schemas.microsoft.com/office/drawing/2014/main" id="{9DD4DBA5-6399-AF47-BDEA-6EE14657D4FD}"/>
              </a:ext>
            </a:extLst>
          </p:cNvPr>
          <p:cNvSpPr/>
          <p:nvPr/>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4" name="Text Placeholder 3">
            <a:extLst>
              <a:ext uri="{FF2B5EF4-FFF2-40B4-BE49-F238E27FC236}">
                <a16:creationId xmlns:a16="http://schemas.microsoft.com/office/drawing/2014/main" id="{AFA7A408-8ACA-614D-8650-D6F450239A53}"/>
              </a:ext>
            </a:extLst>
          </p:cNvPr>
          <p:cNvSpPr>
            <a:spLocks noGrp="1"/>
          </p:cNvSpPr>
          <p:nvPr>
            <p:ph type="body" sz="quarter" idx="15" hasCustomPrompt="1"/>
          </p:nvPr>
        </p:nvSpPr>
        <p:spPr>
          <a:xfrm>
            <a:off x="746344" y="4365104"/>
            <a:ext cx="2931473" cy="2088083"/>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text here</a:t>
            </a:r>
          </a:p>
        </p:txBody>
      </p:sp>
      <p:sp>
        <p:nvSpPr>
          <p:cNvPr id="19" name="Picture Placeholder 4">
            <a:extLst>
              <a:ext uri="{FF2B5EF4-FFF2-40B4-BE49-F238E27FC236}">
                <a16:creationId xmlns:a16="http://schemas.microsoft.com/office/drawing/2014/main" id="{7D46B590-9BDE-3649-845B-B013AEC1375E}"/>
              </a:ext>
            </a:extLst>
          </p:cNvPr>
          <p:cNvSpPr>
            <a:spLocks noGrp="1"/>
          </p:cNvSpPr>
          <p:nvPr>
            <p:ph type="pic" sz="quarter" idx="16" hasCustomPrompt="1"/>
          </p:nvPr>
        </p:nvSpPr>
        <p:spPr>
          <a:xfrm>
            <a:off x="4265734" y="1700809"/>
            <a:ext cx="2930871" cy="2016224"/>
          </a:xfrm>
        </p:spPr>
        <p:txBody>
          <a:bodyPr>
            <a:normAutofit/>
          </a:bodyPr>
          <a:lstStyle>
            <a:lvl1pPr marL="0" indent="0">
              <a:buNone/>
              <a:defRPr sz="1600" b="0" i="0">
                <a:solidFill>
                  <a:schemeClr val="tx1"/>
                </a:solidFill>
                <a:latin typeface="Avenir Book" panose="02000503020000020003" pitchFamily="2" charset="0"/>
              </a:defRPr>
            </a:lvl1pPr>
          </a:lstStyle>
          <a:p>
            <a:r>
              <a:rPr lang="en-US"/>
              <a:t>Click here to </a:t>
            </a:r>
            <a:br>
              <a:rPr lang="en-US"/>
            </a:br>
            <a:r>
              <a:rPr lang="en-US"/>
              <a:t>add a picture</a:t>
            </a:r>
          </a:p>
        </p:txBody>
      </p:sp>
      <p:sp>
        <p:nvSpPr>
          <p:cNvPr id="20" name="Text Placeholder 3">
            <a:extLst>
              <a:ext uri="{FF2B5EF4-FFF2-40B4-BE49-F238E27FC236}">
                <a16:creationId xmlns:a16="http://schemas.microsoft.com/office/drawing/2014/main" id="{64677165-3B33-4545-BF71-A7DBD43DC13F}"/>
              </a:ext>
            </a:extLst>
          </p:cNvPr>
          <p:cNvSpPr>
            <a:spLocks noGrp="1"/>
          </p:cNvSpPr>
          <p:nvPr>
            <p:ph type="body" sz="quarter" idx="17" hasCustomPrompt="1"/>
          </p:nvPr>
        </p:nvSpPr>
        <p:spPr>
          <a:xfrm>
            <a:off x="4265734" y="4365104"/>
            <a:ext cx="2931473" cy="2088083"/>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text here</a:t>
            </a:r>
          </a:p>
        </p:txBody>
      </p:sp>
      <p:sp>
        <p:nvSpPr>
          <p:cNvPr id="21" name="Picture Placeholder 4">
            <a:extLst>
              <a:ext uri="{FF2B5EF4-FFF2-40B4-BE49-F238E27FC236}">
                <a16:creationId xmlns:a16="http://schemas.microsoft.com/office/drawing/2014/main" id="{B09DA97F-000F-EF45-9E89-25F54CC60B6E}"/>
              </a:ext>
            </a:extLst>
          </p:cNvPr>
          <p:cNvSpPr>
            <a:spLocks noGrp="1"/>
          </p:cNvSpPr>
          <p:nvPr>
            <p:ph type="pic" sz="quarter" idx="18" hasCustomPrompt="1"/>
          </p:nvPr>
        </p:nvSpPr>
        <p:spPr>
          <a:xfrm>
            <a:off x="7773233" y="1700809"/>
            <a:ext cx="2930871" cy="2016224"/>
          </a:xfrm>
        </p:spPr>
        <p:txBody>
          <a:bodyPr>
            <a:normAutofit/>
          </a:bodyPr>
          <a:lstStyle>
            <a:lvl1pPr marL="0" indent="0">
              <a:buNone/>
              <a:defRPr sz="1600" b="0" i="0">
                <a:solidFill>
                  <a:schemeClr val="tx1"/>
                </a:solidFill>
                <a:latin typeface="Avenir Book" panose="02000503020000020003" pitchFamily="2" charset="0"/>
              </a:defRPr>
            </a:lvl1pPr>
          </a:lstStyle>
          <a:p>
            <a:r>
              <a:rPr lang="en-US"/>
              <a:t>Click here to </a:t>
            </a:r>
            <a:br>
              <a:rPr lang="en-US"/>
            </a:br>
            <a:r>
              <a:rPr lang="en-US"/>
              <a:t>add a picture</a:t>
            </a:r>
          </a:p>
        </p:txBody>
      </p:sp>
      <p:sp>
        <p:nvSpPr>
          <p:cNvPr id="22" name="Text Placeholder 3">
            <a:extLst>
              <a:ext uri="{FF2B5EF4-FFF2-40B4-BE49-F238E27FC236}">
                <a16:creationId xmlns:a16="http://schemas.microsoft.com/office/drawing/2014/main" id="{BCB23ED9-C5A7-E74C-ABC8-32BB02F2F6F0}"/>
              </a:ext>
            </a:extLst>
          </p:cNvPr>
          <p:cNvSpPr>
            <a:spLocks noGrp="1"/>
          </p:cNvSpPr>
          <p:nvPr>
            <p:ph type="body" sz="quarter" idx="19" hasCustomPrompt="1"/>
          </p:nvPr>
        </p:nvSpPr>
        <p:spPr>
          <a:xfrm>
            <a:off x="7773233" y="4365104"/>
            <a:ext cx="2931473" cy="2088083"/>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text here</a:t>
            </a:r>
          </a:p>
        </p:txBody>
      </p:sp>
      <p:sp>
        <p:nvSpPr>
          <p:cNvPr id="23" name="Text Placeholder 3">
            <a:extLst>
              <a:ext uri="{FF2B5EF4-FFF2-40B4-BE49-F238E27FC236}">
                <a16:creationId xmlns:a16="http://schemas.microsoft.com/office/drawing/2014/main" id="{9FF8D179-A201-DD46-B40B-1A65F10B16BC}"/>
              </a:ext>
            </a:extLst>
          </p:cNvPr>
          <p:cNvSpPr>
            <a:spLocks noGrp="1"/>
          </p:cNvSpPr>
          <p:nvPr>
            <p:ph type="body" sz="quarter" idx="20" hasCustomPrompt="1"/>
          </p:nvPr>
        </p:nvSpPr>
        <p:spPr>
          <a:xfrm>
            <a:off x="748494" y="3947419"/>
            <a:ext cx="2931473" cy="377746"/>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heading</a:t>
            </a:r>
          </a:p>
        </p:txBody>
      </p:sp>
      <p:sp>
        <p:nvSpPr>
          <p:cNvPr id="24" name="Text Placeholder 3">
            <a:extLst>
              <a:ext uri="{FF2B5EF4-FFF2-40B4-BE49-F238E27FC236}">
                <a16:creationId xmlns:a16="http://schemas.microsoft.com/office/drawing/2014/main" id="{F049C63B-3281-9247-A6D5-42AAE686E044}"/>
              </a:ext>
            </a:extLst>
          </p:cNvPr>
          <p:cNvSpPr>
            <a:spLocks noGrp="1"/>
          </p:cNvSpPr>
          <p:nvPr>
            <p:ph type="body" sz="quarter" idx="21" hasCustomPrompt="1"/>
          </p:nvPr>
        </p:nvSpPr>
        <p:spPr>
          <a:xfrm>
            <a:off x="4267884" y="3947419"/>
            <a:ext cx="2931473" cy="377746"/>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heading</a:t>
            </a:r>
          </a:p>
        </p:txBody>
      </p:sp>
      <p:sp>
        <p:nvSpPr>
          <p:cNvPr id="25" name="Text Placeholder 3">
            <a:extLst>
              <a:ext uri="{FF2B5EF4-FFF2-40B4-BE49-F238E27FC236}">
                <a16:creationId xmlns:a16="http://schemas.microsoft.com/office/drawing/2014/main" id="{096472CC-DBCE-2F4E-84F9-CBEE54F74C85}"/>
              </a:ext>
            </a:extLst>
          </p:cNvPr>
          <p:cNvSpPr>
            <a:spLocks noGrp="1"/>
          </p:cNvSpPr>
          <p:nvPr>
            <p:ph type="body" sz="quarter" idx="22" hasCustomPrompt="1"/>
          </p:nvPr>
        </p:nvSpPr>
        <p:spPr>
          <a:xfrm>
            <a:off x="7775383" y="3947419"/>
            <a:ext cx="2931473" cy="377746"/>
          </a:xfrm>
        </p:spPr>
        <p:txBody>
          <a:bodyPr>
            <a:normAutofit/>
          </a:bodyPr>
          <a:lstStyle>
            <a:lvl1pPr marL="0" indent="0">
              <a:buNone/>
              <a:defRPr sz="1600" b="0" i="0">
                <a:solidFill>
                  <a:schemeClr val="tx1"/>
                </a:solidFill>
                <a:latin typeface="Avenir Book" panose="02000503020000020003" pitchFamily="2" charset="0"/>
              </a:defRPr>
            </a:lvl1pPr>
          </a:lstStyle>
          <a:p>
            <a:pPr lvl="0"/>
            <a:r>
              <a:rPr lang="en-US"/>
              <a:t>Add your text here</a:t>
            </a:r>
          </a:p>
        </p:txBody>
      </p:sp>
      <p:pic>
        <p:nvPicPr>
          <p:cNvPr id="30" name="Picture 29">
            <a:extLst>
              <a:ext uri="{FF2B5EF4-FFF2-40B4-BE49-F238E27FC236}">
                <a16:creationId xmlns:a16="http://schemas.microsoft.com/office/drawing/2014/main" id="{678A31F7-7925-3E42-A6D6-BB5F992E43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8" name="object 2">
            <a:extLst>
              <a:ext uri="{FF2B5EF4-FFF2-40B4-BE49-F238E27FC236}">
                <a16:creationId xmlns:a16="http://schemas.microsoft.com/office/drawing/2014/main" id="{061E05DB-74B3-E045-8B89-92F6DC31B8A5}"/>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26" name="Slide Number Placeholder 5">
            <a:extLst>
              <a:ext uri="{FF2B5EF4-FFF2-40B4-BE49-F238E27FC236}">
                <a16:creationId xmlns:a16="http://schemas.microsoft.com/office/drawing/2014/main" id="{3D87CA09-1760-1541-AE1B-48A62B3B0CD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1579664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atistic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8893CC7-41E5-B642-81EB-9AE999AC10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4" name="Picture Placeholder 3">
            <a:extLst>
              <a:ext uri="{FF2B5EF4-FFF2-40B4-BE49-F238E27FC236}">
                <a16:creationId xmlns:a16="http://schemas.microsoft.com/office/drawing/2014/main" id="{903A3659-0DD6-234F-AE0A-D5BBA92BE59C}"/>
              </a:ext>
            </a:extLst>
          </p:cNvPr>
          <p:cNvSpPr>
            <a:spLocks noGrp="1"/>
          </p:cNvSpPr>
          <p:nvPr>
            <p:ph type="pic" sz="quarter" idx="13" hasCustomPrompt="1"/>
          </p:nvPr>
        </p:nvSpPr>
        <p:spPr>
          <a:xfrm>
            <a:off x="1108841" y="1445172"/>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15" name="Text Placeholder 14">
            <a:extLst>
              <a:ext uri="{FF2B5EF4-FFF2-40B4-BE49-F238E27FC236}">
                <a16:creationId xmlns:a16="http://schemas.microsoft.com/office/drawing/2014/main" id="{03251F72-69DE-384B-8F82-D1B0AA8DF059}"/>
              </a:ext>
            </a:extLst>
          </p:cNvPr>
          <p:cNvSpPr>
            <a:spLocks noGrp="1"/>
          </p:cNvSpPr>
          <p:nvPr>
            <p:ph type="body" sz="quarter" idx="14" hasCustomPrompt="1"/>
          </p:nvPr>
        </p:nvSpPr>
        <p:spPr>
          <a:xfrm>
            <a:off x="3013841" y="1445172"/>
            <a:ext cx="2590800" cy="762000"/>
          </a:xfrm>
        </p:spPr>
        <p:txBody>
          <a:bodyPr>
            <a:normAutofit/>
          </a:bodyPr>
          <a:lstStyle>
            <a:lvl1pPr marL="0" indent="0">
              <a:buNone/>
              <a:defRPr sz="4800" b="0" i="0">
                <a:solidFill>
                  <a:schemeClr val="tx1"/>
                </a:solidFill>
                <a:latin typeface="Avenir Book" panose="02000503020000020003" pitchFamily="2" charset="0"/>
              </a:defRPr>
            </a:lvl1pPr>
          </a:lstStyle>
          <a:p>
            <a:pPr lvl="0"/>
            <a:r>
              <a:rPr lang="en-US"/>
              <a:t>10,000</a:t>
            </a:r>
          </a:p>
        </p:txBody>
      </p:sp>
      <p:sp>
        <p:nvSpPr>
          <p:cNvPr id="18" name="Text Placeholder 17">
            <a:extLst>
              <a:ext uri="{FF2B5EF4-FFF2-40B4-BE49-F238E27FC236}">
                <a16:creationId xmlns:a16="http://schemas.microsoft.com/office/drawing/2014/main" id="{A83D8957-7517-C240-B622-A7D7FEF32857}"/>
              </a:ext>
            </a:extLst>
          </p:cNvPr>
          <p:cNvSpPr>
            <a:spLocks noGrp="1"/>
          </p:cNvSpPr>
          <p:nvPr>
            <p:ph type="body" sz="quarter" idx="15" hasCustomPrompt="1"/>
          </p:nvPr>
        </p:nvSpPr>
        <p:spPr>
          <a:xfrm>
            <a:off x="3013841" y="2359572"/>
            <a:ext cx="2590800" cy="838200"/>
          </a:xfrm>
        </p:spPr>
        <p:txBody>
          <a:bodyPr>
            <a:normAutofit/>
          </a:bodyPr>
          <a:lstStyle>
            <a:lvl1pPr marL="0" indent="0">
              <a:buNone/>
              <a:defRPr sz="2000" b="0" i="0">
                <a:solidFill>
                  <a:schemeClr val="tx1"/>
                </a:solidFill>
                <a:latin typeface="Avenir Book" panose="02000503020000020003" pitchFamily="2" charset="0"/>
              </a:defRPr>
            </a:lvl1pPr>
          </a:lstStyle>
          <a:p>
            <a:pPr lvl="0"/>
            <a:r>
              <a:rPr lang="en-US"/>
              <a:t>Enter caption here</a:t>
            </a:r>
          </a:p>
        </p:txBody>
      </p:sp>
      <p:sp>
        <p:nvSpPr>
          <p:cNvPr id="20" name="Picture Placeholder 3">
            <a:extLst>
              <a:ext uri="{FF2B5EF4-FFF2-40B4-BE49-F238E27FC236}">
                <a16:creationId xmlns:a16="http://schemas.microsoft.com/office/drawing/2014/main" id="{50C3339F-AECF-1548-A3D2-C6D884CB2C9E}"/>
              </a:ext>
            </a:extLst>
          </p:cNvPr>
          <p:cNvSpPr>
            <a:spLocks noGrp="1"/>
          </p:cNvSpPr>
          <p:nvPr>
            <p:ph type="pic" sz="quarter" idx="16" hasCustomPrompt="1"/>
          </p:nvPr>
        </p:nvSpPr>
        <p:spPr>
          <a:xfrm>
            <a:off x="1108841" y="3649717"/>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1" name="Text Placeholder 14">
            <a:extLst>
              <a:ext uri="{FF2B5EF4-FFF2-40B4-BE49-F238E27FC236}">
                <a16:creationId xmlns:a16="http://schemas.microsoft.com/office/drawing/2014/main" id="{5E2AF152-1237-0846-AB2B-E2FF724D07DE}"/>
              </a:ext>
            </a:extLst>
          </p:cNvPr>
          <p:cNvSpPr>
            <a:spLocks noGrp="1"/>
          </p:cNvSpPr>
          <p:nvPr>
            <p:ph type="body" sz="quarter" idx="17" hasCustomPrompt="1"/>
          </p:nvPr>
        </p:nvSpPr>
        <p:spPr>
          <a:xfrm>
            <a:off x="3013841" y="3649717"/>
            <a:ext cx="2590800" cy="762000"/>
          </a:xfrm>
        </p:spPr>
        <p:txBody>
          <a:bodyPr>
            <a:normAutofit/>
          </a:bodyPr>
          <a:lstStyle>
            <a:lvl1pPr marL="0" indent="0">
              <a:buNone/>
              <a:defRPr sz="4800" b="0" i="0">
                <a:solidFill>
                  <a:schemeClr val="tx1"/>
                </a:solidFill>
                <a:latin typeface="Avenir Book" panose="02000503020000020003" pitchFamily="2" charset="0"/>
              </a:defRPr>
            </a:lvl1pPr>
          </a:lstStyle>
          <a:p>
            <a:pPr lvl="0"/>
            <a:r>
              <a:rPr lang="en-US"/>
              <a:t>10,000</a:t>
            </a:r>
          </a:p>
        </p:txBody>
      </p:sp>
      <p:sp>
        <p:nvSpPr>
          <p:cNvPr id="22" name="Text Placeholder 17">
            <a:extLst>
              <a:ext uri="{FF2B5EF4-FFF2-40B4-BE49-F238E27FC236}">
                <a16:creationId xmlns:a16="http://schemas.microsoft.com/office/drawing/2014/main" id="{45B022C7-1E16-1448-BA51-7BFC8470E5E3}"/>
              </a:ext>
            </a:extLst>
          </p:cNvPr>
          <p:cNvSpPr>
            <a:spLocks noGrp="1"/>
          </p:cNvSpPr>
          <p:nvPr>
            <p:ph type="body" sz="quarter" idx="18" hasCustomPrompt="1"/>
          </p:nvPr>
        </p:nvSpPr>
        <p:spPr>
          <a:xfrm>
            <a:off x="3013841" y="4564117"/>
            <a:ext cx="2590800" cy="838200"/>
          </a:xfrm>
        </p:spPr>
        <p:txBody>
          <a:bodyPr>
            <a:normAutofit/>
          </a:bodyPr>
          <a:lstStyle>
            <a:lvl1pPr marL="0" indent="0">
              <a:buNone/>
              <a:defRPr sz="2000" b="0" i="0">
                <a:solidFill>
                  <a:schemeClr val="tx1"/>
                </a:solidFill>
                <a:latin typeface="Avenir Book" panose="02000503020000020003" pitchFamily="2" charset="0"/>
              </a:defRPr>
            </a:lvl1pPr>
          </a:lstStyle>
          <a:p>
            <a:pPr lvl="0"/>
            <a:r>
              <a:rPr lang="en-US"/>
              <a:t>Enter caption here</a:t>
            </a:r>
          </a:p>
        </p:txBody>
      </p:sp>
      <p:sp>
        <p:nvSpPr>
          <p:cNvPr id="23" name="Picture Placeholder 3">
            <a:extLst>
              <a:ext uri="{FF2B5EF4-FFF2-40B4-BE49-F238E27FC236}">
                <a16:creationId xmlns:a16="http://schemas.microsoft.com/office/drawing/2014/main" id="{04979BE4-F011-4C4D-BC34-80D86BC7E678}"/>
              </a:ext>
            </a:extLst>
          </p:cNvPr>
          <p:cNvSpPr>
            <a:spLocks noGrp="1"/>
          </p:cNvSpPr>
          <p:nvPr>
            <p:ph type="pic" sz="quarter" idx="19" hasCustomPrompt="1"/>
          </p:nvPr>
        </p:nvSpPr>
        <p:spPr>
          <a:xfrm>
            <a:off x="5791200" y="1447800"/>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4" name="Text Placeholder 14">
            <a:extLst>
              <a:ext uri="{FF2B5EF4-FFF2-40B4-BE49-F238E27FC236}">
                <a16:creationId xmlns:a16="http://schemas.microsoft.com/office/drawing/2014/main" id="{B0E951E9-8200-9A43-8C1D-F5773E42154A}"/>
              </a:ext>
            </a:extLst>
          </p:cNvPr>
          <p:cNvSpPr>
            <a:spLocks noGrp="1"/>
          </p:cNvSpPr>
          <p:nvPr>
            <p:ph type="body" sz="quarter" idx="20" hasCustomPrompt="1"/>
          </p:nvPr>
        </p:nvSpPr>
        <p:spPr>
          <a:xfrm>
            <a:off x="7696200" y="1447800"/>
            <a:ext cx="2590800" cy="762000"/>
          </a:xfrm>
        </p:spPr>
        <p:txBody>
          <a:bodyPr>
            <a:normAutofit/>
          </a:bodyPr>
          <a:lstStyle>
            <a:lvl1pPr marL="0" indent="0">
              <a:buNone/>
              <a:defRPr sz="4800" b="0" i="0">
                <a:solidFill>
                  <a:schemeClr val="tx1"/>
                </a:solidFill>
                <a:latin typeface="Avenir Book" panose="02000503020000020003" pitchFamily="2" charset="0"/>
              </a:defRPr>
            </a:lvl1pPr>
          </a:lstStyle>
          <a:p>
            <a:pPr lvl="0"/>
            <a:r>
              <a:rPr lang="en-US"/>
              <a:t>10,000</a:t>
            </a:r>
          </a:p>
        </p:txBody>
      </p:sp>
      <p:sp>
        <p:nvSpPr>
          <p:cNvPr id="25" name="Text Placeholder 17">
            <a:extLst>
              <a:ext uri="{FF2B5EF4-FFF2-40B4-BE49-F238E27FC236}">
                <a16:creationId xmlns:a16="http://schemas.microsoft.com/office/drawing/2014/main" id="{C6272C27-B526-EE4D-8DE0-7459808B60BE}"/>
              </a:ext>
            </a:extLst>
          </p:cNvPr>
          <p:cNvSpPr>
            <a:spLocks noGrp="1"/>
          </p:cNvSpPr>
          <p:nvPr>
            <p:ph type="body" sz="quarter" idx="21" hasCustomPrompt="1"/>
          </p:nvPr>
        </p:nvSpPr>
        <p:spPr>
          <a:xfrm>
            <a:off x="7696200" y="2362200"/>
            <a:ext cx="2590800" cy="838200"/>
          </a:xfrm>
        </p:spPr>
        <p:txBody>
          <a:bodyPr>
            <a:normAutofit/>
          </a:bodyPr>
          <a:lstStyle>
            <a:lvl1pPr marL="0" indent="0">
              <a:buNone/>
              <a:defRPr sz="2000" b="0" i="0">
                <a:solidFill>
                  <a:schemeClr val="tx1"/>
                </a:solidFill>
                <a:latin typeface="Avenir Book" panose="02000503020000020003" pitchFamily="2" charset="0"/>
              </a:defRPr>
            </a:lvl1pPr>
          </a:lstStyle>
          <a:p>
            <a:pPr lvl="0"/>
            <a:r>
              <a:rPr lang="en-US"/>
              <a:t>Enter caption here</a:t>
            </a:r>
          </a:p>
        </p:txBody>
      </p:sp>
      <p:sp>
        <p:nvSpPr>
          <p:cNvPr id="26" name="Picture Placeholder 3">
            <a:extLst>
              <a:ext uri="{FF2B5EF4-FFF2-40B4-BE49-F238E27FC236}">
                <a16:creationId xmlns:a16="http://schemas.microsoft.com/office/drawing/2014/main" id="{AE25CA42-715C-EC48-93E1-EB8FB9081C32}"/>
              </a:ext>
            </a:extLst>
          </p:cNvPr>
          <p:cNvSpPr>
            <a:spLocks noGrp="1"/>
          </p:cNvSpPr>
          <p:nvPr>
            <p:ph type="pic" sz="quarter" idx="22" hasCustomPrompt="1"/>
          </p:nvPr>
        </p:nvSpPr>
        <p:spPr>
          <a:xfrm>
            <a:off x="5791200" y="3652345"/>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7" name="Text Placeholder 14">
            <a:extLst>
              <a:ext uri="{FF2B5EF4-FFF2-40B4-BE49-F238E27FC236}">
                <a16:creationId xmlns:a16="http://schemas.microsoft.com/office/drawing/2014/main" id="{5D275FD4-8B72-2949-98BC-0728BA36B180}"/>
              </a:ext>
            </a:extLst>
          </p:cNvPr>
          <p:cNvSpPr>
            <a:spLocks noGrp="1"/>
          </p:cNvSpPr>
          <p:nvPr>
            <p:ph type="body" sz="quarter" idx="23" hasCustomPrompt="1"/>
          </p:nvPr>
        </p:nvSpPr>
        <p:spPr>
          <a:xfrm>
            <a:off x="7696200" y="3652345"/>
            <a:ext cx="2590800" cy="762000"/>
          </a:xfrm>
        </p:spPr>
        <p:txBody>
          <a:bodyPr>
            <a:normAutofit/>
          </a:bodyPr>
          <a:lstStyle>
            <a:lvl1pPr marL="0" indent="0">
              <a:buNone/>
              <a:defRPr sz="4800" b="0" i="0">
                <a:solidFill>
                  <a:schemeClr val="tx1"/>
                </a:solidFill>
                <a:latin typeface="Avenir Book" panose="02000503020000020003" pitchFamily="2" charset="0"/>
              </a:defRPr>
            </a:lvl1pPr>
          </a:lstStyle>
          <a:p>
            <a:pPr lvl="0"/>
            <a:r>
              <a:rPr lang="en-US"/>
              <a:t>10,000</a:t>
            </a:r>
          </a:p>
        </p:txBody>
      </p:sp>
      <p:sp>
        <p:nvSpPr>
          <p:cNvPr id="28" name="Text Placeholder 17">
            <a:extLst>
              <a:ext uri="{FF2B5EF4-FFF2-40B4-BE49-F238E27FC236}">
                <a16:creationId xmlns:a16="http://schemas.microsoft.com/office/drawing/2014/main" id="{92E3E9E7-6998-8141-8EFE-956B83CD6278}"/>
              </a:ext>
            </a:extLst>
          </p:cNvPr>
          <p:cNvSpPr>
            <a:spLocks noGrp="1"/>
          </p:cNvSpPr>
          <p:nvPr>
            <p:ph type="body" sz="quarter" idx="24" hasCustomPrompt="1"/>
          </p:nvPr>
        </p:nvSpPr>
        <p:spPr>
          <a:xfrm>
            <a:off x="7696200" y="4566745"/>
            <a:ext cx="2590800" cy="838200"/>
          </a:xfrm>
        </p:spPr>
        <p:txBody>
          <a:bodyPr>
            <a:normAutofit/>
          </a:bodyPr>
          <a:lstStyle>
            <a:lvl1pPr marL="0" indent="0">
              <a:buNone/>
              <a:defRPr sz="2000" b="0" i="0">
                <a:solidFill>
                  <a:schemeClr val="tx1"/>
                </a:solidFill>
                <a:latin typeface="Avenir Book" panose="02000503020000020003" pitchFamily="2" charset="0"/>
              </a:defRPr>
            </a:lvl1pPr>
          </a:lstStyle>
          <a:p>
            <a:pPr lvl="0"/>
            <a:r>
              <a:rPr lang="en-US"/>
              <a:t>Enter caption here</a:t>
            </a:r>
          </a:p>
        </p:txBody>
      </p:sp>
      <p:pic>
        <p:nvPicPr>
          <p:cNvPr id="35" name="Picture 34">
            <a:extLst>
              <a:ext uri="{FF2B5EF4-FFF2-40B4-BE49-F238E27FC236}">
                <a16:creationId xmlns:a16="http://schemas.microsoft.com/office/drawing/2014/main" id="{FE1E37FC-7365-0442-BBFD-E1F4E90DAAE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29" name="object 2">
            <a:extLst>
              <a:ext uri="{FF2B5EF4-FFF2-40B4-BE49-F238E27FC236}">
                <a16:creationId xmlns:a16="http://schemas.microsoft.com/office/drawing/2014/main" id="{8324D00C-1268-9344-9271-090DD8246237}"/>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30" name="Slide Number Placeholder 5">
            <a:extLst>
              <a:ext uri="{FF2B5EF4-FFF2-40B4-BE49-F238E27FC236}">
                <a16:creationId xmlns:a16="http://schemas.microsoft.com/office/drawing/2014/main" id="{5E6656EA-68BD-D149-8B59-50CFA3FEDB23}"/>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3136900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3 Image and text slid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81518C1-4504-024F-94CA-39899EE6A3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2" name="Title 1">
            <a:extLst>
              <a:ext uri="{FF2B5EF4-FFF2-40B4-BE49-F238E27FC236}">
                <a16:creationId xmlns:a16="http://schemas.microsoft.com/office/drawing/2014/main" id="{12A1411C-D62B-3443-9045-14F49D8229A2}"/>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7" name="object 6">
            <a:extLst>
              <a:ext uri="{FF2B5EF4-FFF2-40B4-BE49-F238E27FC236}">
                <a16:creationId xmlns:a16="http://schemas.microsoft.com/office/drawing/2014/main" id="{9DD4DBA5-6399-AF47-BDEA-6EE14657D4FD}"/>
              </a:ext>
            </a:extLst>
          </p:cNvPr>
          <p:cNvSpPr/>
          <p:nvPr/>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pic>
        <p:nvPicPr>
          <p:cNvPr id="30" name="Picture 29">
            <a:extLst>
              <a:ext uri="{FF2B5EF4-FFF2-40B4-BE49-F238E27FC236}">
                <a16:creationId xmlns:a16="http://schemas.microsoft.com/office/drawing/2014/main" id="{678A31F7-7925-3E42-A6D6-BB5F992E43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8" name="object 2">
            <a:extLst>
              <a:ext uri="{FF2B5EF4-FFF2-40B4-BE49-F238E27FC236}">
                <a16:creationId xmlns:a16="http://schemas.microsoft.com/office/drawing/2014/main" id="{061E05DB-74B3-E045-8B89-92F6DC31B8A5}"/>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26" name="Slide Number Placeholder 5">
            <a:extLst>
              <a:ext uri="{FF2B5EF4-FFF2-40B4-BE49-F238E27FC236}">
                <a16:creationId xmlns:a16="http://schemas.microsoft.com/office/drawing/2014/main" id="{3D87CA09-1760-1541-AE1B-48A62B3B0CD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sp>
        <p:nvSpPr>
          <p:cNvPr id="2" name="Text Placeholder 3">
            <a:extLst>
              <a:ext uri="{FF2B5EF4-FFF2-40B4-BE49-F238E27FC236}">
                <a16:creationId xmlns:a16="http://schemas.microsoft.com/office/drawing/2014/main" id="{3233ECFB-F74A-E9A6-2D70-694CA606D487}"/>
              </a:ext>
            </a:extLst>
          </p:cNvPr>
          <p:cNvSpPr>
            <a:spLocks noGrp="1"/>
          </p:cNvSpPr>
          <p:nvPr>
            <p:ph type="body" sz="quarter" idx="15" hasCustomPrompt="1"/>
          </p:nvPr>
        </p:nvSpPr>
        <p:spPr>
          <a:xfrm>
            <a:off x="719999" y="1900126"/>
            <a:ext cx="2270645" cy="3186448"/>
          </a:xfrm>
          <a:solidFill>
            <a:schemeClr val="accent1"/>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3" name="Text Placeholder 3">
            <a:extLst>
              <a:ext uri="{FF2B5EF4-FFF2-40B4-BE49-F238E27FC236}">
                <a16:creationId xmlns:a16="http://schemas.microsoft.com/office/drawing/2014/main" id="{B3226DD6-FF35-74F4-FFBE-946ADEBBDCD1}"/>
              </a:ext>
            </a:extLst>
          </p:cNvPr>
          <p:cNvSpPr>
            <a:spLocks noGrp="1"/>
          </p:cNvSpPr>
          <p:nvPr>
            <p:ph type="body" sz="quarter" idx="17" hasCustomPrompt="1"/>
          </p:nvPr>
        </p:nvSpPr>
        <p:spPr>
          <a:xfrm>
            <a:off x="3291154" y="1900126"/>
            <a:ext cx="2270643" cy="3186448"/>
          </a:xfrm>
          <a:solidFill>
            <a:schemeClr val="accent2"/>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6" name="Text Placeholder 3">
            <a:extLst>
              <a:ext uri="{FF2B5EF4-FFF2-40B4-BE49-F238E27FC236}">
                <a16:creationId xmlns:a16="http://schemas.microsoft.com/office/drawing/2014/main" id="{3FA4DEBE-1C17-8FA5-1391-66DF29427C39}"/>
              </a:ext>
            </a:extLst>
          </p:cNvPr>
          <p:cNvSpPr>
            <a:spLocks noGrp="1"/>
          </p:cNvSpPr>
          <p:nvPr>
            <p:ph type="body" sz="quarter" idx="19" hasCustomPrompt="1"/>
          </p:nvPr>
        </p:nvSpPr>
        <p:spPr>
          <a:xfrm>
            <a:off x="5862307" y="1900126"/>
            <a:ext cx="2270643" cy="3186448"/>
          </a:xfrm>
          <a:solidFill>
            <a:schemeClr val="accent5"/>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7" name="Text Placeholder 10">
            <a:extLst>
              <a:ext uri="{FF2B5EF4-FFF2-40B4-BE49-F238E27FC236}">
                <a16:creationId xmlns:a16="http://schemas.microsoft.com/office/drawing/2014/main" id="{3A38969F-98ED-549E-FBEB-650765EAAD7A}"/>
              </a:ext>
            </a:extLst>
          </p:cNvPr>
          <p:cNvSpPr>
            <a:spLocks noGrp="1"/>
          </p:cNvSpPr>
          <p:nvPr>
            <p:ph type="body" sz="quarter" idx="20" hasCustomPrompt="1"/>
          </p:nvPr>
        </p:nvSpPr>
        <p:spPr>
          <a:xfrm>
            <a:off x="8433461" y="1900647"/>
            <a:ext cx="2270643" cy="3186448"/>
          </a:xfrm>
          <a:solidFill>
            <a:schemeClr val="accent6"/>
          </a:solidFill>
        </p:spPr>
        <p:txBody>
          <a:bodyPr anchor="ctr" anchorCtr="0"/>
          <a:lstStyle>
            <a:lvl1pPr marL="0" indent="0">
              <a:buFontTx/>
              <a:buNone/>
              <a:defRPr>
                <a:solidFill>
                  <a:schemeClr val="bg1"/>
                </a:solidFill>
              </a:defRPr>
            </a:lvl1pPr>
          </a:lstStyle>
          <a:p>
            <a:pPr lvl="0"/>
            <a:r>
              <a:rPr lang="en-GB"/>
              <a:t>Add your text here</a:t>
            </a:r>
          </a:p>
        </p:txBody>
      </p:sp>
      <p:sp>
        <p:nvSpPr>
          <p:cNvPr id="8" name="Triangle 7">
            <a:extLst>
              <a:ext uri="{FF2B5EF4-FFF2-40B4-BE49-F238E27FC236}">
                <a16:creationId xmlns:a16="http://schemas.microsoft.com/office/drawing/2014/main" id="{CD667F57-D115-27A1-A3A5-15D39341360A}"/>
              </a:ext>
            </a:extLst>
          </p:cNvPr>
          <p:cNvSpPr/>
          <p:nvPr/>
        </p:nvSpPr>
        <p:spPr>
          <a:xfrm rot="5400000">
            <a:off x="2632231" y="3398973"/>
            <a:ext cx="921895" cy="205069"/>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riangle 8">
            <a:extLst>
              <a:ext uri="{FF2B5EF4-FFF2-40B4-BE49-F238E27FC236}">
                <a16:creationId xmlns:a16="http://schemas.microsoft.com/office/drawing/2014/main" id="{E2A23902-6BF6-71EB-94C7-A2FACC1C6A3B}"/>
              </a:ext>
            </a:extLst>
          </p:cNvPr>
          <p:cNvSpPr/>
          <p:nvPr/>
        </p:nvSpPr>
        <p:spPr>
          <a:xfrm rot="5400000">
            <a:off x="5206544" y="3398973"/>
            <a:ext cx="921895" cy="205069"/>
          </a:xfrm>
          <a:prstGeom prs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8E6A4A37-65A2-1E35-00F3-F4E9C6D63188}"/>
              </a:ext>
            </a:extLst>
          </p:cNvPr>
          <p:cNvSpPr/>
          <p:nvPr/>
        </p:nvSpPr>
        <p:spPr>
          <a:xfrm rot="5400000">
            <a:off x="7770984" y="3398972"/>
            <a:ext cx="921895" cy="205069"/>
          </a:xfrm>
          <a:prstGeom prst="triangl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3769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3 Image and text slid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81518C1-4504-024F-94CA-39899EE6A3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2" name="Title 1">
            <a:extLst>
              <a:ext uri="{FF2B5EF4-FFF2-40B4-BE49-F238E27FC236}">
                <a16:creationId xmlns:a16="http://schemas.microsoft.com/office/drawing/2014/main" id="{12A1411C-D62B-3443-9045-14F49D8229A2}"/>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7" name="object 6">
            <a:extLst>
              <a:ext uri="{FF2B5EF4-FFF2-40B4-BE49-F238E27FC236}">
                <a16:creationId xmlns:a16="http://schemas.microsoft.com/office/drawing/2014/main" id="{9DD4DBA5-6399-AF47-BDEA-6EE14657D4FD}"/>
              </a:ext>
            </a:extLst>
          </p:cNvPr>
          <p:cNvSpPr/>
          <p:nvPr/>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pic>
        <p:nvPicPr>
          <p:cNvPr id="30" name="Picture 29">
            <a:extLst>
              <a:ext uri="{FF2B5EF4-FFF2-40B4-BE49-F238E27FC236}">
                <a16:creationId xmlns:a16="http://schemas.microsoft.com/office/drawing/2014/main" id="{678A31F7-7925-3E42-A6D6-BB5F992E43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8" name="object 2">
            <a:extLst>
              <a:ext uri="{FF2B5EF4-FFF2-40B4-BE49-F238E27FC236}">
                <a16:creationId xmlns:a16="http://schemas.microsoft.com/office/drawing/2014/main" id="{061E05DB-74B3-E045-8B89-92F6DC31B8A5}"/>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26" name="Slide Number Placeholder 5">
            <a:extLst>
              <a:ext uri="{FF2B5EF4-FFF2-40B4-BE49-F238E27FC236}">
                <a16:creationId xmlns:a16="http://schemas.microsoft.com/office/drawing/2014/main" id="{3D87CA09-1760-1541-AE1B-48A62B3B0CD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sp>
        <p:nvSpPr>
          <p:cNvPr id="2" name="Text Placeholder 3">
            <a:extLst>
              <a:ext uri="{FF2B5EF4-FFF2-40B4-BE49-F238E27FC236}">
                <a16:creationId xmlns:a16="http://schemas.microsoft.com/office/drawing/2014/main" id="{3233ECFB-F74A-E9A6-2D70-694CA606D487}"/>
              </a:ext>
            </a:extLst>
          </p:cNvPr>
          <p:cNvSpPr>
            <a:spLocks noGrp="1"/>
          </p:cNvSpPr>
          <p:nvPr>
            <p:ph type="body" sz="quarter" idx="15" hasCustomPrompt="1"/>
          </p:nvPr>
        </p:nvSpPr>
        <p:spPr>
          <a:xfrm>
            <a:off x="719999" y="2708366"/>
            <a:ext cx="2270645" cy="1569968"/>
          </a:xfrm>
          <a:solidFill>
            <a:schemeClr val="accent1"/>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3" name="Text Placeholder 3">
            <a:extLst>
              <a:ext uri="{FF2B5EF4-FFF2-40B4-BE49-F238E27FC236}">
                <a16:creationId xmlns:a16="http://schemas.microsoft.com/office/drawing/2014/main" id="{B3226DD6-FF35-74F4-FFBE-946ADEBBDCD1}"/>
              </a:ext>
            </a:extLst>
          </p:cNvPr>
          <p:cNvSpPr>
            <a:spLocks noGrp="1"/>
          </p:cNvSpPr>
          <p:nvPr>
            <p:ph type="body" sz="quarter" idx="17" hasCustomPrompt="1"/>
          </p:nvPr>
        </p:nvSpPr>
        <p:spPr>
          <a:xfrm>
            <a:off x="3291154" y="2708366"/>
            <a:ext cx="2270643" cy="1569968"/>
          </a:xfrm>
          <a:solidFill>
            <a:schemeClr val="accent2"/>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6" name="Text Placeholder 3">
            <a:extLst>
              <a:ext uri="{FF2B5EF4-FFF2-40B4-BE49-F238E27FC236}">
                <a16:creationId xmlns:a16="http://schemas.microsoft.com/office/drawing/2014/main" id="{3FA4DEBE-1C17-8FA5-1391-66DF29427C39}"/>
              </a:ext>
            </a:extLst>
          </p:cNvPr>
          <p:cNvSpPr>
            <a:spLocks noGrp="1"/>
          </p:cNvSpPr>
          <p:nvPr>
            <p:ph type="body" sz="quarter" idx="19" hasCustomPrompt="1"/>
          </p:nvPr>
        </p:nvSpPr>
        <p:spPr>
          <a:xfrm>
            <a:off x="5862307" y="2708366"/>
            <a:ext cx="2270643" cy="1569968"/>
          </a:xfrm>
          <a:solidFill>
            <a:schemeClr val="accent5"/>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7" name="Text Placeholder 10">
            <a:extLst>
              <a:ext uri="{FF2B5EF4-FFF2-40B4-BE49-F238E27FC236}">
                <a16:creationId xmlns:a16="http://schemas.microsoft.com/office/drawing/2014/main" id="{3A38969F-98ED-549E-FBEB-650765EAAD7A}"/>
              </a:ext>
            </a:extLst>
          </p:cNvPr>
          <p:cNvSpPr>
            <a:spLocks noGrp="1"/>
          </p:cNvSpPr>
          <p:nvPr>
            <p:ph type="body" sz="quarter" idx="20" hasCustomPrompt="1"/>
          </p:nvPr>
        </p:nvSpPr>
        <p:spPr>
          <a:xfrm>
            <a:off x="8433461" y="2708887"/>
            <a:ext cx="2270643" cy="1569968"/>
          </a:xfrm>
          <a:solidFill>
            <a:schemeClr val="accent6"/>
          </a:solidFill>
        </p:spPr>
        <p:txBody>
          <a:bodyPr anchor="ctr" anchorCtr="0"/>
          <a:lstStyle>
            <a:lvl1pPr marL="0" indent="0">
              <a:buFontTx/>
              <a:buNone/>
              <a:defRPr>
                <a:solidFill>
                  <a:schemeClr val="bg1"/>
                </a:solidFill>
              </a:defRPr>
            </a:lvl1pPr>
          </a:lstStyle>
          <a:p>
            <a:pPr lvl="0"/>
            <a:r>
              <a:rPr lang="en-GB"/>
              <a:t>Add your text here</a:t>
            </a:r>
          </a:p>
        </p:txBody>
      </p:sp>
      <p:sp>
        <p:nvSpPr>
          <p:cNvPr id="8" name="Triangle 7">
            <a:extLst>
              <a:ext uri="{FF2B5EF4-FFF2-40B4-BE49-F238E27FC236}">
                <a16:creationId xmlns:a16="http://schemas.microsoft.com/office/drawing/2014/main" id="{CD667F57-D115-27A1-A3A5-15D39341360A}"/>
              </a:ext>
            </a:extLst>
          </p:cNvPr>
          <p:cNvSpPr/>
          <p:nvPr/>
        </p:nvSpPr>
        <p:spPr>
          <a:xfrm rot="5400000">
            <a:off x="2632231" y="3398973"/>
            <a:ext cx="921895" cy="205069"/>
          </a:xfrm>
          <a:prstGeom prst="triangl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riangle 8">
            <a:extLst>
              <a:ext uri="{FF2B5EF4-FFF2-40B4-BE49-F238E27FC236}">
                <a16:creationId xmlns:a16="http://schemas.microsoft.com/office/drawing/2014/main" id="{E2A23902-6BF6-71EB-94C7-A2FACC1C6A3B}"/>
              </a:ext>
            </a:extLst>
          </p:cNvPr>
          <p:cNvSpPr/>
          <p:nvPr/>
        </p:nvSpPr>
        <p:spPr>
          <a:xfrm rot="5400000">
            <a:off x="5206544" y="3398973"/>
            <a:ext cx="921895" cy="205069"/>
          </a:xfrm>
          <a:prstGeom prs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8E6A4A37-65A2-1E35-00F3-F4E9C6D63188}"/>
              </a:ext>
            </a:extLst>
          </p:cNvPr>
          <p:cNvSpPr/>
          <p:nvPr/>
        </p:nvSpPr>
        <p:spPr>
          <a:xfrm rot="5400000">
            <a:off x="7770984" y="3398972"/>
            <a:ext cx="921895" cy="205069"/>
          </a:xfrm>
          <a:prstGeom prst="triangl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5773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3 Image and text slide">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81518C1-4504-024F-94CA-39899EE6A3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2" name="Title 1">
            <a:extLst>
              <a:ext uri="{FF2B5EF4-FFF2-40B4-BE49-F238E27FC236}">
                <a16:creationId xmlns:a16="http://schemas.microsoft.com/office/drawing/2014/main" id="{12A1411C-D62B-3443-9045-14F49D8229A2}"/>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7" name="object 6">
            <a:extLst>
              <a:ext uri="{FF2B5EF4-FFF2-40B4-BE49-F238E27FC236}">
                <a16:creationId xmlns:a16="http://schemas.microsoft.com/office/drawing/2014/main" id="{9DD4DBA5-6399-AF47-BDEA-6EE14657D4FD}"/>
              </a:ext>
            </a:extLst>
          </p:cNvPr>
          <p:cNvSpPr/>
          <p:nvPr/>
        </p:nvSpPr>
        <p:spPr>
          <a:xfrm>
            <a:off x="719999"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pic>
        <p:nvPicPr>
          <p:cNvPr id="30" name="Picture 29">
            <a:extLst>
              <a:ext uri="{FF2B5EF4-FFF2-40B4-BE49-F238E27FC236}">
                <a16:creationId xmlns:a16="http://schemas.microsoft.com/office/drawing/2014/main" id="{678A31F7-7925-3E42-A6D6-BB5F992E43A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9" y="6152055"/>
            <a:ext cx="806664" cy="423499"/>
          </a:xfrm>
          <a:prstGeom prst="rect">
            <a:avLst/>
          </a:prstGeom>
        </p:spPr>
      </p:pic>
      <p:sp>
        <p:nvSpPr>
          <p:cNvPr id="18" name="object 2">
            <a:extLst>
              <a:ext uri="{FF2B5EF4-FFF2-40B4-BE49-F238E27FC236}">
                <a16:creationId xmlns:a16="http://schemas.microsoft.com/office/drawing/2014/main" id="{061E05DB-74B3-E045-8B89-92F6DC31B8A5}"/>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26" name="Slide Number Placeholder 5">
            <a:extLst>
              <a:ext uri="{FF2B5EF4-FFF2-40B4-BE49-F238E27FC236}">
                <a16:creationId xmlns:a16="http://schemas.microsoft.com/office/drawing/2014/main" id="{3D87CA09-1760-1541-AE1B-48A62B3B0CD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sp>
        <p:nvSpPr>
          <p:cNvPr id="4" name="Text Placeholder 3">
            <a:extLst>
              <a:ext uri="{FF2B5EF4-FFF2-40B4-BE49-F238E27FC236}">
                <a16:creationId xmlns:a16="http://schemas.microsoft.com/office/drawing/2014/main" id="{B77979D0-1219-66BA-C8D6-5486C342B075}"/>
              </a:ext>
            </a:extLst>
          </p:cNvPr>
          <p:cNvSpPr>
            <a:spLocks noGrp="1"/>
          </p:cNvSpPr>
          <p:nvPr>
            <p:ph type="body" sz="quarter" idx="15" hasCustomPrompt="1"/>
          </p:nvPr>
        </p:nvSpPr>
        <p:spPr>
          <a:xfrm>
            <a:off x="719999" y="2009389"/>
            <a:ext cx="2270645" cy="1569968"/>
          </a:xfrm>
          <a:solidFill>
            <a:schemeClr val="accent1"/>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5" name="Text Placeholder 3">
            <a:extLst>
              <a:ext uri="{FF2B5EF4-FFF2-40B4-BE49-F238E27FC236}">
                <a16:creationId xmlns:a16="http://schemas.microsoft.com/office/drawing/2014/main" id="{48E3E0B5-03CC-D5DB-DBD0-60C075AF397C}"/>
              </a:ext>
            </a:extLst>
          </p:cNvPr>
          <p:cNvSpPr>
            <a:spLocks noGrp="1"/>
          </p:cNvSpPr>
          <p:nvPr>
            <p:ph type="body" sz="quarter" idx="17" hasCustomPrompt="1"/>
          </p:nvPr>
        </p:nvSpPr>
        <p:spPr>
          <a:xfrm>
            <a:off x="3291154" y="2009389"/>
            <a:ext cx="2270643" cy="1569968"/>
          </a:xfrm>
          <a:solidFill>
            <a:schemeClr val="accent2"/>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11" name="Text Placeholder 3">
            <a:extLst>
              <a:ext uri="{FF2B5EF4-FFF2-40B4-BE49-F238E27FC236}">
                <a16:creationId xmlns:a16="http://schemas.microsoft.com/office/drawing/2014/main" id="{2F71C0A0-DDD0-58EF-638B-426EBDEAEABC}"/>
              </a:ext>
            </a:extLst>
          </p:cNvPr>
          <p:cNvSpPr>
            <a:spLocks noGrp="1"/>
          </p:cNvSpPr>
          <p:nvPr>
            <p:ph type="body" sz="quarter" idx="19" hasCustomPrompt="1"/>
          </p:nvPr>
        </p:nvSpPr>
        <p:spPr>
          <a:xfrm>
            <a:off x="5862307" y="2009389"/>
            <a:ext cx="2270643" cy="1569968"/>
          </a:xfrm>
          <a:solidFill>
            <a:schemeClr val="accent5"/>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13" name="Text Placeholder 10">
            <a:extLst>
              <a:ext uri="{FF2B5EF4-FFF2-40B4-BE49-F238E27FC236}">
                <a16:creationId xmlns:a16="http://schemas.microsoft.com/office/drawing/2014/main" id="{F0643BC1-BD47-205F-D72E-17A5FCAD14CC}"/>
              </a:ext>
            </a:extLst>
          </p:cNvPr>
          <p:cNvSpPr>
            <a:spLocks noGrp="1"/>
          </p:cNvSpPr>
          <p:nvPr>
            <p:ph type="body" sz="quarter" idx="20" hasCustomPrompt="1"/>
          </p:nvPr>
        </p:nvSpPr>
        <p:spPr>
          <a:xfrm>
            <a:off x="8433461" y="2009910"/>
            <a:ext cx="2270643" cy="1569968"/>
          </a:xfrm>
          <a:solidFill>
            <a:schemeClr val="accent6"/>
          </a:solidFill>
        </p:spPr>
        <p:txBody>
          <a:bodyPr anchor="ctr" anchorCtr="0"/>
          <a:lstStyle>
            <a:lvl1pPr marL="0" indent="0">
              <a:buFontTx/>
              <a:buNone/>
              <a:defRPr>
                <a:solidFill>
                  <a:schemeClr val="bg1"/>
                </a:solidFill>
              </a:defRPr>
            </a:lvl1pPr>
          </a:lstStyle>
          <a:p>
            <a:pPr lvl="0"/>
            <a:r>
              <a:rPr lang="en-GB"/>
              <a:t>Add your text here</a:t>
            </a:r>
          </a:p>
        </p:txBody>
      </p:sp>
      <p:sp>
        <p:nvSpPr>
          <p:cNvPr id="14" name="Text Placeholder 3">
            <a:extLst>
              <a:ext uri="{FF2B5EF4-FFF2-40B4-BE49-F238E27FC236}">
                <a16:creationId xmlns:a16="http://schemas.microsoft.com/office/drawing/2014/main" id="{774ABB1B-BA48-5C51-0D6F-4D5F25C8E2AA}"/>
              </a:ext>
            </a:extLst>
          </p:cNvPr>
          <p:cNvSpPr>
            <a:spLocks noGrp="1"/>
          </p:cNvSpPr>
          <p:nvPr>
            <p:ph type="body" sz="quarter" idx="21" hasCustomPrompt="1"/>
          </p:nvPr>
        </p:nvSpPr>
        <p:spPr>
          <a:xfrm>
            <a:off x="719999" y="4099446"/>
            <a:ext cx="2270645" cy="1569968"/>
          </a:xfrm>
          <a:solidFill>
            <a:schemeClr val="accent1"/>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15" name="Text Placeholder 3">
            <a:extLst>
              <a:ext uri="{FF2B5EF4-FFF2-40B4-BE49-F238E27FC236}">
                <a16:creationId xmlns:a16="http://schemas.microsoft.com/office/drawing/2014/main" id="{3D726393-9694-D1A9-F834-D9EE4E29D9A7}"/>
              </a:ext>
            </a:extLst>
          </p:cNvPr>
          <p:cNvSpPr>
            <a:spLocks noGrp="1"/>
          </p:cNvSpPr>
          <p:nvPr>
            <p:ph type="body" sz="quarter" idx="22" hasCustomPrompt="1"/>
          </p:nvPr>
        </p:nvSpPr>
        <p:spPr>
          <a:xfrm>
            <a:off x="3291154" y="4099446"/>
            <a:ext cx="2270643" cy="1569968"/>
          </a:xfrm>
          <a:solidFill>
            <a:schemeClr val="accent2"/>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16" name="Text Placeholder 3">
            <a:extLst>
              <a:ext uri="{FF2B5EF4-FFF2-40B4-BE49-F238E27FC236}">
                <a16:creationId xmlns:a16="http://schemas.microsoft.com/office/drawing/2014/main" id="{C4C22E6F-155B-ACF0-85B8-276AB7B50853}"/>
              </a:ext>
            </a:extLst>
          </p:cNvPr>
          <p:cNvSpPr>
            <a:spLocks noGrp="1"/>
          </p:cNvSpPr>
          <p:nvPr>
            <p:ph type="body" sz="quarter" idx="23" hasCustomPrompt="1"/>
          </p:nvPr>
        </p:nvSpPr>
        <p:spPr>
          <a:xfrm>
            <a:off x="5862307" y="4099446"/>
            <a:ext cx="2270643" cy="1569968"/>
          </a:xfrm>
          <a:solidFill>
            <a:schemeClr val="accent5"/>
          </a:solidFill>
        </p:spPr>
        <p:txBody>
          <a:bodyPr anchor="ctr" anchorCtr="0">
            <a:normAutofit/>
          </a:bodyPr>
          <a:lstStyle>
            <a:lvl1pPr marL="0" indent="0">
              <a:buFontTx/>
              <a:buNone/>
              <a:defRPr sz="1600">
                <a:solidFill>
                  <a:schemeClr val="bg1"/>
                </a:solidFill>
                <a:latin typeface="Avenir Book" panose="02000503020000020003" pitchFamily="2" charset="0"/>
              </a:defRPr>
            </a:lvl1pPr>
          </a:lstStyle>
          <a:p>
            <a:pPr lvl="0"/>
            <a:r>
              <a:rPr lang="en-US"/>
              <a:t>Add your text here</a:t>
            </a:r>
          </a:p>
        </p:txBody>
      </p:sp>
      <p:sp>
        <p:nvSpPr>
          <p:cNvPr id="19" name="Text Placeholder 10">
            <a:extLst>
              <a:ext uri="{FF2B5EF4-FFF2-40B4-BE49-F238E27FC236}">
                <a16:creationId xmlns:a16="http://schemas.microsoft.com/office/drawing/2014/main" id="{AFAD5A4B-0862-8A06-43FB-5DC706DD3372}"/>
              </a:ext>
            </a:extLst>
          </p:cNvPr>
          <p:cNvSpPr>
            <a:spLocks noGrp="1"/>
          </p:cNvSpPr>
          <p:nvPr>
            <p:ph type="body" sz="quarter" idx="24" hasCustomPrompt="1"/>
          </p:nvPr>
        </p:nvSpPr>
        <p:spPr>
          <a:xfrm>
            <a:off x="8433461" y="4099967"/>
            <a:ext cx="2270643" cy="1569968"/>
          </a:xfrm>
          <a:solidFill>
            <a:schemeClr val="accent6"/>
          </a:solidFill>
        </p:spPr>
        <p:txBody>
          <a:bodyPr anchor="ctr" anchorCtr="0"/>
          <a:lstStyle>
            <a:lvl1pPr marL="0" indent="0">
              <a:buFontTx/>
              <a:buNone/>
              <a:defRPr>
                <a:solidFill>
                  <a:schemeClr val="bg1"/>
                </a:solidFill>
              </a:defRPr>
            </a:lvl1pPr>
          </a:lstStyle>
          <a:p>
            <a:pPr lvl="0"/>
            <a:r>
              <a:rPr lang="en-GB"/>
              <a:t>Add your text here</a:t>
            </a:r>
          </a:p>
        </p:txBody>
      </p:sp>
      <p:cxnSp>
        <p:nvCxnSpPr>
          <p:cNvPr id="20" name="Straight Arrow Connector 19">
            <a:extLst>
              <a:ext uri="{FF2B5EF4-FFF2-40B4-BE49-F238E27FC236}">
                <a16:creationId xmlns:a16="http://schemas.microsoft.com/office/drawing/2014/main" id="{AD1CB261-97C6-6F6D-203F-6EA2291B4492}"/>
              </a:ext>
            </a:extLst>
          </p:cNvPr>
          <p:cNvCxnSpPr>
            <a:cxnSpLocks/>
            <a:stCxn id="4" idx="3"/>
            <a:endCxn id="5" idx="1"/>
          </p:cNvCxnSpPr>
          <p:nvPr/>
        </p:nvCxnSpPr>
        <p:spPr>
          <a:xfrm>
            <a:off x="2990644" y="2794373"/>
            <a:ext cx="300510" cy="0"/>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9B07B70-BB17-F24C-C619-844F7FDCA1C9}"/>
              </a:ext>
            </a:extLst>
          </p:cNvPr>
          <p:cNvCxnSpPr>
            <a:cxnSpLocks/>
          </p:cNvCxnSpPr>
          <p:nvPr/>
        </p:nvCxnSpPr>
        <p:spPr>
          <a:xfrm>
            <a:off x="5561797" y="2794373"/>
            <a:ext cx="300510" cy="0"/>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0EC8CE-8833-7305-057F-68C60FFB8C35}"/>
              </a:ext>
            </a:extLst>
          </p:cNvPr>
          <p:cNvCxnSpPr>
            <a:cxnSpLocks/>
          </p:cNvCxnSpPr>
          <p:nvPr/>
        </p:nvCxnSpPr>
        <p:spPr>
          <a:xfrm>
            <a:off x="8139534" y="2794373"/>
            <a:ext cx="300510" cy="0"/>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346AC17-FE2C-31D6-9719-E109FF876852}"/>
              </a:ext>
            </a:extLst>
          </p:cNvPr>
          <p:cNvCxnSpPr>
            <a:cxnSpLocks/>
            <a:stCxn id="19" idx="1"/>
            <a:endCxn id="16" idx="3"/>
          </p:cNvCxnSpPr>
          <p:nvPr/>
        </p:nvCxnSpPr>
        <p:spPr>
          <a:xfrm flipH="1" flipV="1">
            <a:off x="8132950" y="4884430"/>
            <a:ext cx="300511" cy="521"/>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A7903A9-4CC6-5CEF-A6D0-A822D3DC6653}"/>
              </a:ext>
            </a:extLst>
          </p:cNvPr>
          <p:cNvCxnSpPr>
            <a:cxnSpLocks/>
          </p:cNvCxnSpPr>
          <p:nvPr/>
        </p:nvCxnSpPr>
        <p:spPr>
          <a:xfrm flipH="1" flipV="1">
            <a:off x="5555213" y="4884430"/>
            <a:ext cx="300511" cy="521"/>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BABE540-6011-9613-CD4D-AA9CEB5338A6}"/>
              </a:ext>
            </a:extLst>
          </p:cNvPr>
          <p:cNvCxnSpPr>
            <a:cxnSpLocks/>
          </p:cNvCxnSpPr>
          <p:nvPr/>
        </p:nvCxnSpPr>
        <p:spPr>
          <a:xfrm flipH="1" flipV="1">
            <a:off x="2986184" y="4884430"/>
            <a:ext cx="300511" cy="521"/>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3E35E3E-CBED-9DEA-0A68-1825A6105399}"/>
              </a:ext>
            </a:extLst>
          </p:cNvPr>
          <p:cNvCxnSpPr>
            <a:cxnSpLocks/>
            <a:stCxn id="13" idx="2"/>
            <a:endCxn id="19" idx="0"/>
          </p:cNvCxnSpPr>
          <p:nvPr/>
        </p:nvCxnSpPr>
        <p:spPr>
          <a:xfrm>
            <a:off x="9568783" y="3579878"/>
            <a:ext cx="0" cy="520089"/>
          </a:xfrm>
          <a:prstGeom prst="straightConnector1">
            <a:avLst/>
          </a:prstGeom>
          <a:ln>
            <a:solidFill>
              <a:schemeClr val="bg2"/>
            </a:solidFill>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67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Statistics">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E1F1074-8D8A-0342-90EC-2F2B0EF7C8D3}"/>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9" name="Picture 18">
            <a:extLst>
              <a:ext uri="{FF2B5EF4-FFF2-40B4-BE49-F238E27FC236}">
                <a16:creationId xmlns:a16="http://schemas.microsoft.com/office/drawing/2014/main" id="{78893CC7-41E5-B642-81EB-9AE999AC10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4" name="Picture Placeholder 3">
            <a:extLst>
              <a:ext uri="{FF2B5EF4-FFF2-40B4-BE49-F238E27FC236}">
                <a16:creationId xmlns:a16="http://schemas.microsoft.com/office/drawing/2014/main" id="{903A3659-0DD6-234F-AE0A-D5BBA92BE59C}"/>
              </a:ext>
            </a:extLst>
          </p:cNvPr>
          <p:cNvSpPr>
            <a:spLocks noGrp="1"/>
          </p:cNvSpPr>
          <p:nvPr>
            <p:ph type="pic" sz="quarter" idx="13" hasCustomPrompt="1"/>
          </p:nvPr>
        </p:nvSpPr>
        <p:spPr>
          <a:xfrm>
            <a:off x="1108841" y="1445172"/>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15" name="Text Placeholder 14">
            <a:extLst>
              <a:ext uri="{FF2B5EF4-FFF2-40B4-BE49-F238E27FC236}">
                <a16:creationId xmlns:a16="http://schemas.microsoft.com/office/drawing/2014/main" id="{03251F72-69DE-384B-8F82-D1B0AA8DF059}"/>
              </a:ext>
            </a:extLst>
          </p:cNvPr>
          <p:cNvSpPr>
            <a:spLocks noGrp="1"/>
          </p:cNvSpPr>
          <p:nvPr>
            <p:ph type="body" sz="quarter" idx="14" hasCustomPrompt="1"/>
          </p:nvPr>
        </p:nvSpPr>
        <p:spPr>
          <a:xfrm>
            <a:off x="3013841" y="1445172"/>
            <a:ext cx="2590800" cy="762000"/>
          </a:xfrm>
        </p:spPr>
        <p:txBody>
          <a:bodyPr>
            <a:normAutofit/>
          </a:bodyPr>
          <a:lstStyle>
            <a:lvl1pPr marL="0" indent="0">
              <a:buNone/>
              <a:defRPr sz="4800" b="0" i="0">
                <a:solidFill>
                  <a:schemeClr val="bg1"/>
                </a:solidFill>
                <a:latin typeface="Avenir Book" panose="02000503020000020003" pitchFamily="2" charset="0"/>
              </a:defRPr>
            </a:lvl1pPr>
          </a:lstStyle>
          <a:p>
            <a:pPr lvl="0"/>
            <a:r>
              <a:rPr lang="en-US"/>
              <a:t>10,000</a:t>
            </a:r>
          </a:p>
        </p:txBody>
      </p:sp>
      <p:sp>
        <p:nvSpPr>
          <p:cNvPr id="18" name="Text Placeholder 17">
            <a:extLst>
              <a:ext uri="{FF2B5EF4-FFF2-40B4-BE49-F238E27FC236}">
                <a16:creationId xmlns:a16="http://schemas.microsoft.com/office/drawing/2014/main" id="{A83D8957-7517-C240-B622-A7D7FEF32857}"/>
              </a:ext>
            </a:extLst>
          </p:cNvPr>
          <p:cNvSpPr>
            <a:spLocks noGrp="1"/>
          </p:cNvSpPr>
          <p:nvPr>
            <p:ph type="body" sz="quarter" idx="15" hasCustomPrompt="1"/>
          </p:nvPr>
        </p:nvSpPr>
        <p:spPr>
          <a:xfrm>
            <a:off x="3013841" y="2359572"/>
            <a:ext cx="2590800" cy="838200"/>
          </a:xfrm>
        </p:spPr>
        <p:txBody>
          <a:bodyPr>
            <a:normAutofit/>
          </a:bodyPr>
          <a:lstStyle>
            <a:lvl1pPr marL="0" indent="0">
              <a:buNone/>
              <a:defRPr sz="2000" b="0" i="0">
                <a:solidFill>
                  <a:schemeClr val="bg1"/>
                </a:solidFill>
                <a:latin typeface="Avenir Book" panose="02000503020000020003" pitchFamily="2" charset="0"/>
              </a:defRPr>
            </a:lvl1pPr>
          </a:lstStyle>
          <a:p>
            <a:pPr lvl="0"/>
            <a:r>
              <a:rPr lang="en-US"/>
              <a:t>Enter caption here</a:t>
            </a:r>
          </a:p>
        </p:txBody>
      </p:sp>
      <p:sp>
        <p:nvSpPr>
          <p:cNvPr id="20" name="Picture Placeholder 3">
            <a:extLst>
              <a:ext uri="{FF2B5EF4-FFF2-40B4-BE49-F238E27FC236}">
                <a16:creationId xmlns:a16="http://schemas.microsoft.com/office/drawing/2014/main" id="{50C3339F-AECF-1548-A3D2-C6D884CB2C9E}"/>
              </a:ext>
            </a:extLst>
          </p:cNvPr>
          <p:cNvSpPr>
            <a:spLocks noGrp="1"/>
          </p:cNvSpPr>
          <p:nvPr>
            <p:ph type="pic" sz="quarter" idx="16" hasCustomPrompt="1"/>
          </p:nvPr>
        </p:nvSpPr>
        <p:spPr>
          <a:xfrm>
            <a:off x="1108841" y="3649717"/>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1" name="Text Placeholder 14">
            <a:extLst>
              <a:ext uri="{FF2B5EF4-FFF2-40B4-BE49-F238E27FC236}">
                <a16:creationId xmlns:a16="http://schemas.microsoft.com/office/drawing/2014/main" id="{5E2AF152-1237-0846-AB2B-E2FF724D07DE}"/>
              </a:ext>
            </a:extLst>
          </p:cNvPr>
          <p:cNvSpPr>
            <a:spLocks noGrp="1"/>
          </p:cNvSpPr>
          <p:nvPr>
            <p:ph type="body" sz="quarter" idx="17" hasCustomPrompt="1"/>
          </p:nvPr>
        </p:nvSpPr>
        <p:spPr>
          <a:xfrm>
            <a:off x="3013841" y="3649717"/>
            <a:ext cx="2590800" cy="762000"/>
          </a:xfrm>
        </p:spPr>
        <p:txBody>
          <a:bodyPr>
            <a:normAutofit/>
          </a:bodyPr>
          <a:lstStyle>
            <a:lvl1pPr marL="0" indent="0">
              <a:buNone/>
              <a:defRPr sz="4800" b="0" i="0">
                <a:solidFill>
                  <a:schemeClr val="bg1"/>
                </a:solidFill>
                <a:latin typeface="Avenir Book" panose="02000503020000020003" pitchFamily="2" charset="0"/>
              </a:defRPr>
            </a:lvl1pPr>
          </a:lstStyle>
          <a:p>
            <a:pPr lvl="0"/>
            <a:r>
              <a:rPr lang="en-US"/>
              <a:t>10,000</a:t>
            </a:r>
          </a:p>
        </p:txBody>
      </p:sp>
      <p:sp>
        <p:nvSpPr>
          <p:cNvPr id="22" name="Text Placeholder 17">
            <a:extLst>
              <a:ext uri="{FF2B5EF4-FFF2-40B4-BE49-F238E27FC236}">
                <a16:creationId xmlns:a16="http://schemas.microsoft.com/office/drawing/2014/main" id="{45B022C7-1E16-1448-BA51-7BFC8470E5E3}"/>
              </a:ext>
            </a:extLst>
          </p:cNvPr>
          <p:cNvSpPr>
            <a:spLocks noGrp="1"/>
          </p:cNvSpPr>
          <p:nvPr>
            <p:ph type="body" sz="quarter" idx="18" hasCustomPrompt="1"/>
          </p:nvPr>
        </p:nvSpPr>
        <p:spPr>
          <a:xfrm>
            <a:off x="3013841" y="4564117"/>
            <a:ext cx="2590800" cy="838200"/>
          </a:xfrm>
        </p:spPr>
        <p:txBody>
          <a:bodyPr>
            <a:normAutofit/>
          </a:bodyPr>
          <a:lstStyle>
            <a:lvl1pPr marL="0" indent="0">
              <a:buNone/>
              <a:defRPr sz="2000" b="0" i="0">
                <a:solidFill>
                  <a:schemeClr val="bg1"/>
                </a:solidFill>
                <a:latin typeface="Avenir Book" panose="02000503020000020003" pitchFamily="2" charset="0"/>
              </a:defRPr>
            </a:lvl1pPr>
          </a:lstStyle>
          <a:p>
            <a:pPr lvl="0"/>
            <a:r>
              <a:rPr lang="en-US"/>
              <a:t>Enter caption here</a:t>
            </a:r>
          </a:p>
        </p:txBody>
      </p:sp>
      <p:sp>
        <p:nvSpPr>
          <p:cNvPr id="23" name="Picture Placeholder 3">
            <a:extLst>
              <a:ext uri="{FF2B5EF4-FFF2-40B4-BE49-F238E27FC236}">
                <a16:creationId xmlns:a16="http://schemas.microsoft.com/office/drawing/2014/main" id="{04979BE4-F011-4C4D-BC34-80D86BC7E678}"/>
              </a:ext>
            </a:extLst>
          </p:cNvPr>
          <p:cNvSpPr>
            <a:spLocks noGrp="1"/>
          </p:cNvSpPr>
          <p:nvPr>
            <p:ph type="pic" sz="quarter" idx="19" hasCustomPrompt="1"/>
          </p:nvPr>
        </p:nvSpPr>
        <p:spPr>
          <a:xfrm>
            <a:off x="5791200" y="1447800"/>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4" name="Text Placeholder 14">
            <a:extLst>
              <a:ext uri="{FF2B5EF4-FFF2-40B4-BE49-F238E27FC236}">
                <a16:creationId xmlns:a16="http://schemas.microsoft.com/office/drawing/2014/main" id="{B0E951E9-8200-9A43-8C1D-F5773E42154A}"/>
              </a:ext>
            </a:extLst>
          </p:cNvPr>
          <p:cNvSpPr>
            <a:spLocks noGrp="1"/>
          </p:cNvSpPr>
          <p:nvPr>
            <p:ph type="body" sz="quarter" idx="20" hasCustomPrompt="1"/>
          </p:nvPr>
        </p:nvSpPr>
        <p:spPr>
          <a:xfrm>
            <a:off x="7696200" y="1447800"/>
            <a:ext cx="2590800" cy="762000"/>
          </a:xfrm>
        </p:spPr>
        <p:txBody>
          <a:bodyPr>
            <a:normAutofit/>
          </a:bodyPr>
          <a:lstStyle>
            <a:lvl1pPr marL="0" indent="0">
              <a:buNone/>
              <a:defRPr sz="4800" b="0" i="0">
                <a:solidFill>
                  <a:schemeClr val="bg1"/>
                </a:solidFill>
                <a:latin typeface="Avenir Book" panose="02000503020000020003" pitchFamily="2" charset="0"/>
              </a:defRPr>
            </a:lvl1pPr>
          </a:lstStyle>
          <a:p>
            <a:pPr lvl="0"/>
            <a:r>
              <a:rPr lang="en-US"/>
              <a:t>10,000</a:t>
            </a:r>
          </a:p>
        </p:txBody>
      </p:sp>
      <p:sp>
        <p:nvSpPr>
          <p:cNvPr id="25" name="Text Placeholder 17">
            <a:extLst>
              <a:ext uri="{FF2B5EF4-FFF2-40B4-BE49-F238E27FC236}">
                <a16:creationId xmlns:a16="http://schemas.microsoft.com/office/drawing/2014/main" id="{C6272C27-B526-EE4D-8DE0-7459808B60BE}"/>
              </a:ext>
            </a:extLst>
          </p:cNvPr>
          <p:cNvSpPr>
            <a:spLocks noGrp="1"/>
          </p:cNvSpPr>
          <p:nvPr>
            <p:ph type="body" sz="quarter" idx="21" hasCustomPrompt="1"/>
          </p:nvPr>
        </p:nvSpPr>
        <p:spPr>
          <a:xfrm>
            <a:off x="7696200" y="2362200"/>
            <a:ext cx="2590800" cy="838200"/>
          </a:xfrm>
        </p:spPr>
        <p:txBody>
          <a:bodyPr>
            <a:normAutofit/>
          </a:bodyPr>
          <a:lstStyle>
            <a:lvl1pPr marL="0" indent="0">
              <a:buNone/>
              <a:defRPr sz="2000" b="0" i="0">
                <a:solidFill>
                  <a:schemeClr val="bg1"/>
                </a:solidFill>
                <a:latin typeface="Avenir Book" panose="02000503020000020003" pitchFamily="2" charset="0"/>
              </a:defRPr>
            </a:lvl1pPr>
          </a:lstStyle>
          <a:p>
            <a:pPr lvl="0"/>
            <a:r>
              <a:rPr lang="en-US"/>
              <a:t>Enter caption here</a:t>
            </a:r>
          </a:p>
        </p:txBody>
      </p:sp>
      <p:sp>
        <p:nvSpPr>
          <p:cNvPr id="26" name="Picture Placeholder 3">
            <a:extLst>
              <a:ext uri="{FF2B5EF4-FFF2-40B4-BE49-F238E27FC236}">
                <a16:creationId xmlns:a16="http://schemas.microsoft.com/office/drawing/2014/main" id="{AE25CA42-715C-EC48-93E1-EB8FB9081C32}"/>
              </a:ext>
            </a:extLst>
          </p:cNvPr>
          <p:cNvSpPr>
            <a:spLocks noGrp="1"/>
          </p:cNvSpPr>
          <p:nvPr>
            <p:ph type="pic" sz="quarter" idx="22" hasCustomPrompt="1"/>
          </p:nvPr>
        </p:nvSpPr>
        <p:spPr>
          <a:xfrm>
            <a:off x="5791200" y="3652345"/>
            <a:ext cx="1752600" cy="1752600"/>
          </a:xfrm>
        </p:spPr>
        <p:txBody>
          <a:bodyPr>
            <a:normAutofit/>
          </a:bodyPr>
          <a:lstStyle>
            <a:lvl1pPr marL="0" indent="0">
              <a:buNone/>
              <a:defRPr sz="2000" b="0" i="0">
                <a:solidFill>
                  <a:schemeClr val="bg1"/>
                </a:solidFill>
                <a:latin typeface="Avenir Book" panose="02000503020000020003" pitchFamily="2" charset="0"/>
              </a:defRPr>
            </a:lvl1pPr>
          </a:lstStyle>
          <a:p>
            <a:r>
              <a:rPr lang="en-US"/>
              <a:t>Click to add an icon</a:t>
            </a:r>
          </a:p>
        </p:txBody>
      </p:sp>
      <p:sp>
        <p:nvSpPr>
          <p:cNvPr id="27" name="Text Placeholder 14">
            <a:extLst>
              <a:ext uri="{FF2B5EF4-FFF2-40B4-BE49-F238E27FC236}">
                <a16:creationId xmlns:a16="http://schemas.microsoft.com/office/drawing/2014/main" id="{5D275FD4-8B72-2949-98BC-0728BA36B180}"/>
              </a:ext>
            </a:extLst>
          </p:cNvPr>
          <p:cNvSpPr>
            <a:spLocks noGrp="1"/>
          </p:cNvSpPr>
          <p:nvPr>
            <p:ph type="body" sz="quarter" idx="23" hasCustomPrompt="1"/>
          </p:nvPr>
        </p:nvSpPr>
        <p:spPr>
          <a:xfrm>
            <a:off x="7696200" y="3652345"/>
            <a:ext cx="2590800" cy="762000"/>
          </a:xfrm>
        </p:spPr>
        <p:txBody>
          <a:bodyPr>
            <a:normAutofit/>
          </a:bodyPr>
          <a:lstStyle>
            <a:lvl1pPr marL="0" indent="0">
              <a:buNone/>
              <a:defRPr sz="4800" b="0" i="0">
                <a:solidFill>
                  <a:schemeClr val="bg1"/>
                </a:solidFill>
                <a:latin typeface="Avenir Book" panose="02000503020000020003" pitchFamily="2" charset="0"/>
              </a:defRPr>
            </a:lvl1pPr>
          </a:lstStyle>
          <a:p>
            <a:pPr lvl="0"/>
            <a:r>
              <a:rPr lang="en-US"/>
              <a:t>10,000</a:t>
            </a:r>
          </a:p>
        </p:txBody>
      </p:sp>
      <p:sp>
        <p:nvSpPr>
          <p:cNvPr id="28" name="Text Placeholder 17">
            <a:extLst>
              <a:ext uri="{FF2B5EF4-FFF2-40B4-BE49-F238E27FC236}">
                <a16:creationId xmlns:a16="http://schemas.microsoft.com/office/drawing/2014/main" id="{92E3E9E7-6998-8141-8EFE-956B83CD6278}"/>
              </a:ext>
            </a:extLst>
          </p:cNvPr>
          <p:cNvSpPr>
            <a:spLocks noGrp="1"/>
          </p:cNvSpPr>
          <p:nvPr>
            <p:ph type="body" sz="quarter" idx="24" hasCustomPrompt="1"/>
          </p:nvPr>
        </p:nvSpPr>
        <p:spPr>
          <a:xfrm>
            <a:off x="7696200" y="4566745"/>
            <a:ext cx="2590800" cy="838200"/>
          </a:xfrm>
        </p:spPr>
        <p:txBody>
          <a:bodyPr>
            <a:normAutofit/>
          </a:bodyPr>
          <a:lstStyle>
            <a:lvl1pPr marL="0" indent="0">
              <a:buNone/>
              <a:defRPr sz="2000" b="0" i="0">
                <a:solidFill>
                  <a:schemeClr val="bg1"/>
                </a:solidFill>
                <a:latin typeface="Avenir Book" panose="02000503020000020003" pitchFamily="2" charset="0"/>
              </a:defRPr>
            </a:lvl1pPr>
          </a:lstStyle>
          <a:p>
            <a:pPr lvl="0"/>
            <a:r>
              <a:rPr lang="en-US"/>
              <a:t>Enter caption here</a:t>
            </a:r>
          </a:p>
        </p:txBody>
      </p:sp>
      <p:pic>
        <p:nvPicPr>
          <p:cNvPr id="35" name="Picture 34">
            <a:extLst>
              <a:ext uri="{FF2B5EF4-FFF2-40B4-BE49-F238E27FC236}">
                <a16:creationId xmlns:a16="http://schemas.microsoft.com/office/drawing/2014/main" id="{FE1E37FC-7365-0442-BBFD-E1F4E90DAAE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29" name="object 2">
            <a:extLst>
              <a:ext uri="{FF2B5EF4-FFF2-40B4-BE49-F238E27FC236}">
                <a16:creationId xmlns:a16="http://schemas.microsoft.com/office/drawing/2014/main" id="{8324D00C-1268-9344-9271-090DD8246237}"/>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30" name="Slide Number Placeholder 5">
            <a:extLst>
              <a:ext uri="{FF2B5EF4-FFF2-40B4-BE49-F238E27FC236}">
                <a16:creationId xmlns:a16="http://schemas.microsoft.com/office/drawing/2014/main" id="{5E6656EA-68BD-D149-8B59-50CFA3FEDB23}"/>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2673929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30DC14-91F6-5E4F-8B58-196138542B6E}"/>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9" name="Picture 8">
            <a:extLst>
              <a:ext uri="{FF2B5EF4-FFF2-40B4-BE49-F238E27FC236}">
                <a16:creationId xmlns:a16="http://schemas.microsoft.com/office/drawing/2014/main" id="{3AA15696-C3B4-8C48-A38A-4D8C0AD095F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01</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14" name="Picture 13">
            <a:extLst>
              <a:ext uri="{FF2B5EF4-FFF2-40B4-BE49-F238E27FC236}">
                <a16:creationId xmlns:a16="http://schemas.microsoft.com/office/drawing/2014/main" id="{FD9BE53B-0D39-5A43-A788-7A1490387FD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8" name="object 2">
            <a:extLst>
              <a:ext uri="{FF2B5EF4-FFF2-40B4-BE49-F238E27FC236}">
                <a16:creationId xmlns:a16="http://schemas.microsoft.com/office/drawing/2014/main" id="{3919DEEC-81C8-DD4A-9F32-43D68F01A92A}"/>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0C3E5F27-EC3C-B845-A5AD-3199097F8EFC}"/>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3837490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6D612-B45E-6646-8770-ED02EA8745C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Picture Placeholder 30">
            <a:extLst>
              <a:ext uri="{FF2B5EF4-FFF2-40B4-BE49-F238E27FC236}">
                <a16:creationId xmlns:a16="http://schemas.microsoft.com/office/drawing/2014/main" id="{D7BA0902-23FB-654C-AE2E-688A5CAE69AE}"/>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b="0" i="0">
                <a:latin typeface="Avenir Book" panose="02000503020000020003" pitchFamily="2" charset="0"/>
              </a:defRPr>
            </a:lvl1pPr>
          </a:lstStyle>
          <a:p>
            <a:r>
              <a:rPr lang="en-US"/>
              <a:t>Click to add logo</a:t>
            </a:r>
          </a:p>
        </p:txBody>
      </p:sp>
      <p:sp>
        <p:nvSpPr>
          <p:cNvPr id="11" name="Title 1">
            <a:extLst>
              <a:ext uri="{FF2B5EF4-FFF2-40B4-BE49-F238E27FC236}">
                <a16:creationId xmlns:a16="http://schemas.microsoft.com/office/drawing/2014/main" id="{ADE904F8-9B44-C847-92F7-0351952C47AE}"/>
              </a:ext>
            </a:extLst>
          </p:cNvPr>
          <p:cNvSpPr>
            <a:spLocks noGrp="1"/>
          </p:cNvSpPr>
          <p:nvPr>
            <p:ph type="ctrTitle" hasCustomPrompt="1"/>
          </p:nvPr>
        </p:nvSpPr>
        <p:spPr>
          <a:xfrm>
            <a:off x="609600" y="965200"/>
            <a:ext cx="10972800"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13" name="Subtitle 2">
            <a:extLst>
              <a:ext uri="{FF2B5EF4-FFF2-40B4-BE49-F238E27FC236}">
                <a16:creationId xmlns:a16="http://schemas.microsoft.com/office/drawing/2014/main" id="{FD11A360-64B4-A849-AD3F-BA40A39A0814}"/>
              </a:ext>
            </a:extLst>
          </p:cNvPr>
          <p:cNvSpPr>
            <a:spLocks noGrp="1"/>
          </p:cNvSpPr>
          <p:nvPr>
            <p:ph type="subTitle" idx="1" hasCustomPrompt="1"/>
          </p:nvPr>
        </p:nvSpPr>
        <p:spPr>
          <a:xfrm>
            <a:off x="644611" y="3577151"/>
            <a:ext cx="10937789" cy="291254"/>
          </a:xfrm>
        </p:spPr>
        <p:txBody>
          <a:bodyPr>
            <a:normAutofit/>
          </a:bodyPr>
          <a:lstStyle>
            <a:lvl1pPr marL="0" indent="0" algn="l">
              <a:buNone/>
              <a:defRPr sz="1600" b="0"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14" name="Text Placeholder 4">
            <a:extLst>
              <a:ext uri="{FF2B5EF4-FFF2-40B4-BE49-F238E27FC236}">
                <a16:creationId xmlns:a16="http://schemas.microsoft.com/office/drawing/2014/main" id="{B4EA1067-AD94-4441-BED0-8B620379B5C7}"/>
              </a:ext>
            </a:extLst>
          </p:cNvPr>
          <p:cNvSpPr>
            <a:spLocks noGrp="1"/>
          </p:cNvSpPr>
          <p:nvPr>
            <p:ph type="body" sz="quarter" idx="15" hasCustomPrompt="1"/>
          </p:nvPr>
        </p:nvSpPr>
        <p:spPr>
          <a:xfrm>
            <a:off x="644611" y="3886200"/>
            <a:ext cx="10937789" cy="318012"/>
          </a:xfrm>
        </p:spPr>
        <p:txBody>
          <a:bodyPr>
            <a:normAutofit/>
          </a:bodyPr>
          <a:lstStyle>
            <a:lvl1pPr marL="0" indent="0">
              <a:buNone/>
              <a:defRPr sz="1600" b="0" i="0">
                <a:solidFill>
                  <a:schemeClr val="bg1"/>
                </a:solidFill>
                <a:latin typeface="Avenir Book" panose="02000503020000020003" pitchFamily="2" charset="0"/>
              </a:defRPr>
            </a:lvl1pPr>
          </a:lstStyle>
          <a:p>
            <a:pPr lvl="0"/>
            <a:r>
              <a:rPr lang="en-US"/>
              <a:t>Click here to edit author title</a:t>
            </a:r>
          </a:p>
        </p:txBody>
      </p:sp>
      <p:sp>
        <p:nvSpPr>
          <p:cNvPr id="2" name="Rectangle 1">
            <a:extLst>
              <a:ext uri="{FF2B5EF4-FFF2-40B4-BE49-F238E27FC236}">
                <a16:creationId xmlns:a16="http://schemas.microsoft.com/office/drawing/2014/main" id="{9FDAFEEB-CD60-A48C-1D82-1423CB649EA7}"/>
              </a:ext>
            </a:extLst>
          </p:cNvPr>
          <p:cNvSpPr/>
          <p:nvPr/>
        </p:nvSpPr>
        <p:spPr>
          <a:xfrm>
            <a:off x="0" y="5262880"/>
            <a:ext cx="4826000" cy="15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3" name="Picture 2" descr="A picture containing logo&#10;&#10;Description automatically generated">
            <a:extLst>
              <a:ext uri="{FF2B5EF4-FFF2-40B4-BE49-F238E27FC236}">
                <a16:creationId xmlns:a16="http://schemas.microsoft.com/office/drawing/2014/main" id="{219A8904-EDF9-1C42-8697-78DD8462B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348" y="5616575"/>
            <a:ext cx="2309477" cy="742949"/>
          </a:xfrm>
          <a:prstGeom prst="rect">
            <a:avLst/>
          </a:prstGeom>
        </p:spPr>
      </p:pic>
      <p:sp>
        <p:nvSpPr>
          <p:cNvPr id="4" name="Text Placeholder 12">
            <a:extLst>
              <a:ext uri="{FF2B5EF4-FFF2-40B4-BE49-F238E27FC236}">
                <a16:creationId xmlns:a16="http://schemas.microsoft.com/office/drawing/2014/main" id="{F8278FD7-28CA-36CC-8600-271B0464F30D}"/>
              </a:ext>
            </a:extLst>
          </p:cNvPr>
          <p:cNvSpPr>
            <a:spLocks noGrp="1"/>
          </p:cNvSpPr>
          <p:nvPr>
            <p:ph type="body" sz="quarter" idx="17" hasCustomPrompt="1"/>
          </p:nvPr>
        </p:nvSpPr>
        <p:spPr>
          <a:xfrm>
            <a:off x="644612" y="609600"/>
            <a:ext cx="6897688" cy="290513"/>
          </a:xfrm>
        </p:spPr>
        <p:txBody>
          <a:bodyPr/>
          <a:lstStyle>
            <a:lvl1pPr marL="0" indent="0">
              <a:buNone/>
              <a:defRPr>
                <a:solidFill>
                  <a:schemeClr val="bg1"/>
                </a:solidFill>
              </a:defRPr>
            </a:lvl1pPr>
          </a:lstStyle>
          <a:p>
            <a:pPr lvl="0"/>
            <a:r>
              <a:rPr lang="en-GB"/>
              <a:t>Click to edit presentation date</a:t>
            </a:r>
            <a:endParaRPr lang="en-US"/>
          </a:p>
        </p:txBody>
      </p:sp>
      <p:sp>
        <p:nvSpPr>
          <p:cNvPr id="10" name="object 12">
            <a:extLst>
              <a:ext uri="{FF2B5EF4-FFF2-40B4-BE49-F238E27FC236}">
                <a16:creationId xmlns:a16="http://schemas.microsoft.com/office/drawing/2014/main" id="{3765FB70-9C61-9330-DABB-92C80A58D1C9}"/>
              </a:ext>
            </a:extLst>
          </p:cNvPr>
          <p:cNvSpPr txBox="1"/>
          <p:nvPr/>
        </p:nvSpPr>
        <p:spPr>
          <a:xfrm>
            <a:off x="957285" y="4396915"/>
            <a:ext cx="290123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Avenir Book" panose="02000503020000020003" pitchFamily="2" charset="0"/>
                <a:cs typeface="GothamRounded-Book"/>
              </a:rPr>
              <a:t>H</a:t>
            </a:r>
            <a:r>
              <a:rPr lang="en-GB" sz="1200" b="0" i="0" err="1">
                <a:solidFill>
                  <a:srgbClr val="FFFFFF"/>
                </a:solidFill>
                <a:latin typeface="Avenir Book" panose="02000503020000020003" pitchFamily="2" charset="0"/>
                <a:cs typeface="GothamRounded-Book"/>
              </a:rPr>
              <a:t>ealth</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I</a:t>
            </a:r>
            <a:r>
              <a:rPr lang="en-GB" sz="1200" b="0" i="0" err="1">
                <a:solidFill>
                  <a:srgbClr val="FFFFFF"/>
                </a:solidFill>
                <a:latin typeface="Avenir Book" panose="02000503020000020003" pitchFamily="2" charset="0"/>
                <a:cs typeface="GothamRounded-Book"/>
              </a:rPr>
              <a:t>nnovation</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N</a:t>
            </a:r>
            <a:r>
              <a:rPr lang="en-GB" sz="1200" b="0" i="0" err="1">
                <a:solidFill>
                  <a:srgbClr val="FFFFFF"/>
                </a:solidFill>
                <a:latin typeface="Avenir Book" panose="02000503020000020003" pitchFamily="2" charset="0"/>
                <a:cs typeface="GothamRounded-Book"/>
              </a:rPr>
              <a:t>etwork</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South</a:t>
            </a:r>
            <a:r>
              <a:rPr lang="en-GB" sz="1200" b="0" i="0">
                <a:solidFill>
                  <a:srgbClr val="FFFFFF"/>
                </a:solidFill>
                <a:latin typeface="Avenir Book" panose="02000503020000020003" pitchFamily="2" charset="0"/>
                <a:cs typeface="GothamRounded-Book"/>
              </a:rPr>
              <a:t> </a:t>
            </a:r>
            <a:r>
              <a:rPr sz="1200" b="0" i="0" spc="-5">
                <a:solidFill>
                  <a:srgbClr val="FFFFFF"/>
                </a:solidFill>
                <a:latin typeface="Avenir Book" panose="02000503020000020003" pitchFamily="2" charset="0"/>
                <a:cs typeface="GothamRounded-Book"/>
              </a:rPr>
              <a:t>London</a:t>
            </a:r>
            <a:endParaRPr sz="1200" b="0" i="0">
              <a:latin typeface="Avenir Book" panose="02000503020000020003" pitchFamily="2" charset="0"/>
              <a:cs typeface="GothamRounded-Book"/>
            </a:endParaRPr>
          </a:p>
        </p:txBody>
      </p:sp>
      <p:sp>
        <p:nvSpPr>
          <p:cNvPr id="17" name="object 13">
            <a:extLst>
              <a:ext uri="{FF2B5EF4-FFF2-40B4-BE49-F238E27FC236}">
                <a16:creationId xmlns:a16="http://schemas.microsoft.com/office/drawing/2014/main" id="{50BA9577-8E4F-FFD4-369B-1C4B9C15A169}"/>
              </a:ext>
            </a:extLst>
          </p:cNvPr>
          <p:cNvSpPr txBox="1"/>
          <p:nvPr/>
        </p:nvSpPr>
        <p:spPr>
          <a:xfrm>
            <a:off x="4186818" y="4396915"/>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Avenir Book" panose="02000503020000020003" pitchFamily="2" charset="0"/>
                <a:cs typeface="GothamRounded-Book"/>
              </a:rPr>
              <a:t>healthinnovationnetwork.com</a:t>
            </a:r>
            <a:endParaRPr sz="1200" b="0" i="0">
              <a:latin typeface="Avenir Book" panose="02000503020000020003" pitchFamily="2" charset="0"/>
              <a:cs typeface="GothamRounded-Book"/>
            </a:endParaRPr>
          </a:p>
        </p:txBody>
      </p:sp>
      <p:sp>
        <p:nvSpPr>
          <p:cNvPr id="18" name="Graphic 5">
            <a:extLst>
              <a:ext uri="{FF2B5EF4-FFF2-40B4-BE49-F238E27FC236}">
                <a16:creationId xmlns:a16="http://schemas.microsoft.com/office/drawing/2014/main" id="{79685ED5-C1C4-8502-0980-7AF5FA389366}"/>
              </a:ext>
            </a:extLst>
          </p:cNvPr>
          <p:cNvSpPr/>
          <p:nvPr/>
        </p:nvSpPr>
        <p:spPr>
          <a:xfrm>
            <a:off x="3907525" y="4380519"/>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pic>
        <p:nvPicPr>
          <p:cNvPr id="19" name="Picture 18" descr="A black and white logo&#10;&#10;AI-generated content may be incorrect.">
            <a:extLst>
              <a:ext uri="{FF2B5EF4-FFF2-40B4-BE49-F238E27FC236}">
                <a16:creationId xmlns:a16="http://schemas.microsoft.com/office/drawing/2014/main" id="{B72163E5-34CE-46D8-90A2-C2A26EA13E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55" y="4337950"/>
            <a:ext cx="315420" cy="315420"/>
          </a:xfrm>
          <a:prstGeom prst="rect">
            <a:avLst/>
          </a:prstGeom>
        </p:spPr>
      </p:pic>
    </p:spTree>
    <p:extLst>
      <p:ext uri="{BB962C8B-B14F-4D97-AF65-F5344CB8AC3E}">
        <p14:creationId xmlns:p14="http://schemas.microsoft.com/office/powerpoint/2010/main" val="3848349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Divi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04807E-1106-3A40-9B80-424F82CF9E2B}"/>
              </a:ext>
            </a:extLst>
          </p:cNvPr>
          <p:cNvSpPr/>
          <p:nvPr/>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9" name="Picture 8">
            <a:extLst>
              <a:ext uri="{FF2B5EF4-FFF2-40B4-BE49-F238E27FC236}">
                <a16:creationId xmlns:a16="http://schemas.microsoft.com/office/drawing/2014/main" id="{397F31DC-856F-F24C-8718-15E07DEF41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02</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14" name="Picture 13">
            <a:extLst>
              <a:ext uri="{FF2B5EF4-FFF2-40B4-BE49-F238E27FC236}">
                <a16:creationId xmlns:a16="http://schemas.microsoft.com/office/drawing/2014/main" id="{06C9D3A2-79D9-F749-BF63-702A4F02CAC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1" name="object 2">
            <a:extLst>
              <a:ext uri="{FF2B5EF4-FFF2-40B4-BE49-F238E27FC236}">
                <a16:creationId xmlns:a16="http://schemas.microsoft.com/office/drawing/2014/main" id="{C0573008-A8F2-D343-95C7-76A26DCFB750}"/>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2" name="Slide Number Placeholder 5">
            <a:extLst>
              <a:ext uri="{FF2B5EF4-FFF2-40B4-BE49-F238E27FC236}">
                <a16:creationId xmlns:a16="http://schemas.microsoft.com/office/drawing/2014/main" id="{7EA05DEE-A2D0-D24D-9189-C5D43AEBD426}"/>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4117682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Divi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B64DB24-538A-FA46-A9CB-8C0FE313E291}"/>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0" name="Picture 9">
            <a:extLst>
              <a:ext uri="{FF2B5EF4-FFF2-40B4-BE49-F238E27FC236}">
                <a16:creationId xmlns:a16="http://schemas.microsoft.com/office/drawing/2014/main" id="{47DF8C7F-94EE-6943-A8D5-239D9C4F9D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03</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14" name="Picture 13">
            <a:extLst>
              <a:ext uri="{FF2B5EF4-FFF2-40B4-BE49-F238E27FC236}">
                <a16:creationId xmlns:a16="http://schemas.microsoft.com/office/drawing/2014/main" id="{333DB076-3894-3D4C-857D-7A444559E1E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8" name="object 2">
            <a:extLst>
              <a:ext uri="{FF2B5EF4-FFF2-40B4-BE49-F238E27FC236}">
                <a16:creationId xmlns:a16="http://schemas.microsoft.com/office/drawing/2014/main" id="{ACB78B03-4FDF-A441-9B51-A969E48EEE6E}"/>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9" name="Slide Number Placeholder 5">
            <a:extLst>
              <a:ext uri="{FF2B5EF4-FFF2-40B4-BE49-F238E27FC236}">
                <a16:creationId xmlns:a16="http://schemas.microsoft.com/office/drawing/2014/main" id="{6FE568DC-CBF2-CE43-99E9-F16F300CD5F0}"/>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2623764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7_Divi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EC8A1A-2547-EE43-9318-CA731400811B}"/>
              </a:ext>
            </a:extLst>
          </p:cNvPr>
          <p:cNvSpPr/>
          <p:nvPr/>
        </p:nvSpPr>
        <p:spPr>
          <a:xfrm>
            <a:off x="-1" y="0"/>
            <a:ext cx="12192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0" name="Picture 9">
            <a:extLst>
              <a:ext uri="{FF2B5EF4-FFF2-40B4-BE49-F238E27FC236}">
                <a16:creationId xmlns:a16="http://schemas.microsoft.com/office/drawing/2014/main" id="{88BBF8D5-9132-3D4E-B5DD-A30339E7A8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1252"/>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accent2"/>
                </a:solidFill>
                <a:latin typeface="Avenir Book" panose="02000503020000020003" pitchFamily="2" charset="0"/>
              </a:defRPr>
            </a:lvl1pPr>
          </a:lstStyle>
          <a:p>
            <a:r>
              <a:rPr lang="en-US"/>
              <a:t>04</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accent2"/>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14" name="Picture 13">
            <a:extLst>
              <a:ext uri="{FF2B5EF4-FFF2-40B4-BE49-F238E27FC236}">
                <a16:creationId xmlns:a16="http://schemas.microsoft.com/office/drawing/2014/main" id="{90B9CB78-4F79-A440-9F49-D02C0DC9901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8" name="object 2">
            <a:extLst>
              <a:ext uri="{FF2B5EF4-FFF2-40B4-BE49-F238E27FC236}">
                <a16:creationId xmlns:a16="http://schemas.microsoft.com/office/drawing/2014/main" id="{86036F75-3787-FA47-AC60-D62520681284}"/>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9" name="Slide Number Placeholder 5">
            <a:extLst>
              <a:ext uri="{FF2B5EF4-FFF2-40B4-BE49-F238E27FC236}">
                <a16:creationId xmlns:a16="http://schemas.microsoft.com/office/drawing/2014/main" id="{983EDDE0-90EC-784C-BF55-1E8C55F1AE76}"/>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2774570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9_Divi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1A71B4-0DFC-C44B-ABD5-165235E0BE98}"/>
              </a:ext>
            </a:extLst>
          </p:cNvPr>
          <p:cNvSpPr/>
          <p:nvPr/>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9" name="Picture 8">
            <a:extLst>
              <a:ext uri="{FF2B5EF4-FFF2-40B4-BE49-F238E27FC236}">
                <a16:creationId xmlns:a16="http://schemas.microsoft.com/office/drawing/2014/main" id="{B1D9153A-C30F-E842-BCF8-225C673F5CB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05</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14" name="Picture 13">
            <a:extLst>
              <a:ext uri="{FF2B5EF4-FFF2-40B4-BE49-F238E27FC236}">
                <a16:creationId xmlns:a16="http://schemas.microsoft.com/office/drawing/2014/main" id="{6387E0BE-4352-9448-A114-655042308B8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8" name="object 2">
            <a:extLst>
              <a:ext uri="{FF2B5EF4-FFF2-40B4-BE49-F238E27FC236}">
                <a16:creationId xmlns:a16="http://schemas.microsoft.com/office/drawing/2014/main" id="{98EA4B59-DE7C-8342-B785-5FD3FA8AAFB8}"/>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E02B0691-90D5-474D-9141-4F6B9AB91169}"/>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3794112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p:nvSpPr>
        <p:spPr>
          <a:xfrm>
            <a:off x="0"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01</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8" name="Picture 7">
            <a:extLst>
              <a:ext uri="{FF2B5EF4-FFF2-40B4-BE49-F238E27FC236}">
                <a16:creationId xmlns:a16="http://schemas.microsoft.com/office/drawing/2014/main" id="{C3397E9D-F9E8-BD48-A35A-F8C47D84E73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6" name="object 2">
            <a:extLst>
              <a:ext uri="{FF2B5EF4-FFF2-40B4-BE49-F238E27FC236}">
                <a16:creationId xmlns:a16="http://schemas.microsoft.com/office/drawing/2014/main" id="{85B00EF7-B84B-3B4C-8CD7-493817B840E1}"/>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7" name="Slide Number Placeholder 5">
            <a:extLst>
              <a:ext uri="{FF2B5EF4-FFF2-40B4-BE49-F238E27FC236}">
                <a16:creationId xmlns:a16="http://schemas.microsoft.com/office/drawing/2014/main" id="{78689290-DEEE-A342-B55B-C13AA831E76E}"/>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371991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Divider">
    <p:bg>
      <p:bgPr>
        <a:solidFill>
          <a:schemeClr val="accent2"/>
        </a:solidFill>
        <a:effectLst/>
      </p:bgPr>
    </p:bg>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p:nvSpPr>
        <p:spPr>
          <a:xfrm>
            <a:off x="0" y="15968"/>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2"/>
          </a:solidFill>
        </p:spPr>
        <p:txBody>
          <a:bodyPr wrap="square" lIns="0" tIns="0" rIns="0" bIns="0" rtlCol="0"/>
          <a:lstStyle/>
          <a:p>
            <a:endParaRPr b="0" i="0">
              <a:latin typeface="Avenir Book" panose="02000503020000020003" pitchFamily="2" charset="0"/>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02</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8" name="Picture 7">
            <a:extLst>
              <a:ext uri="{FF2B5EF4-FFF2-40B4-BE49-F238E27FC236}">
                <a16:creationId xmlns:a16="http://schemas.microsoft.com/office/drawing/2014/main" id="{70345BA5-DA4B-0A4A-B88D-F58DCD7F735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9" name="object 2">
            <a:extLst>
              <a:ext uri="{FF2B5EF4-FFF2-40B4-BE49-F238E27FC236}">
                <a16:creationId xmlns:a16="http://schemas.microsoft.com/office/drawing/2014/main" id="{F9EED865-6A7E-584E-8E17-A151515479C9}"/>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B1DDCCF4-1028-2544-A81A-4A307025A4EB}"/>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1694293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p:nvSpPr>
        <p:spPr>
          <a:xfrm>
            <a:off x="-1"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5"/>
          </a:solidFill>
        </p:spPr>
        <p:txBody>
          <a:bodyPr wrap="square" lIns="0" tIns="0" rIns="0" bIns="0" rtlCol="0"/>
          <a:lstStyle/>
          <a:p>
            <a:endParaRPr b="0" i="0">
              <a:latin typeface="Avenir Book" panose="02000503020000020003" pitchFamily="2" charset="0"/>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03</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8" name="Picture 7">
            <a:extLst>
              <a:ext uri="{FF2B5EF4-FFF2-40B4-BE49-F238E27FC236}">
                <a16:creationId xmlns:a16="http://schemas.microsoft.com/office/drawing/2014/main" id="{6465543E-ED38-744F-8B2D-F058028E1FB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9" name="object 2">
            <a:extLst>
              <a:ext uri="{FF2B5EF4-FFF2-40B4-BE49-F238E27FC236}">
                <a16:creationId xmlns:a16="http://schemas.microsoft.com/office/drawing/2014/main" id="{F7D9D0D5-C1D8-4742-B8A0-F761267E7B2E}"/>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40F5F0E8-A818-304B-A449-E1A04D293B33}"/>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1981631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8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p:nvSpPr>
        <p:spPr>
          <a:xfrm>
            <a:off x="-1489"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4"/>
          </a:solidFill>
        </p:spPr>
        <p:txBody>
          <a:bodyPr wrap="square" lIns="0" tIns="0" rIns="0" bIns="0" rtlCol="0"/>
          <a:lstStyle/>
          <a:p>
            <a:endParaRPr b="0" i="0">
              <a:latin typeface="Avenir Book" panose="02000503020000020003" pitchFamily="2" charset="0"/>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04</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8" name="Picture 7">
            <a:extLst>
              <a:ext uri="{FF2B5EF4-FFF2-40B4-BE49-F238E27FC236}">
                <a16:creationId xmlns:a16="http://schemas.microsoft.com/office/drawing/2014/main" id="{03AB34FC-3DA7-CC44-8335-75BD5EE4DDA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9" name="object 2">
            <a:extLst>
              <a:ext uri="{FF2B5EF4-FFF2-40B4-BE49-F238E27FC236}">
                <a16:creationId xmlns:a16="http://schemas.microsoft.com/office/drawing/2014/main" id="{7C724FB2-E6D8-C345-BE84-75A299A18100}"/>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7BE1C2AF-7B96-6942-9C45-9F03853C39EA}"/>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3813932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_Divider">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FD5F9E4C-C999-5643-93BE-4A8666CF0D8C}"/>
              </a:ext>
            </a:extLst>
          </p:cNvPr>
          <p:cNvSpPr/>
          <p:nvPr/>
        </p:nvSpPr>
        <p:spPr>
          <a:xfrm>
            <a:off x="-1" y="0"/>
            <a:ext cx="12192000" cy="6858000"/>
          </a:xfrm>
          <a:custGeom>
            <a:avLst/>
            <a:gdLst/>
            <a:ahLst/>
            <a:cxnLst/>
            <a:rect l="l" t="t" r="r" b="b"/>
            <a:pathLst>
              <a:path w="8346440" h="6858000">
                <a:moveTo>
                  <a:pt x="0" y="6858000"/>
                </a:moveTo>
                <a:lnTo>
                  <a:pt x="8346058" y="6858000"/>
                </a:lnTo>
                <a:lnTo>
                  <a:pt x="8346058" y="0"/>
                </a:lnTo>
                <a:lnTo>
                  <a:pt x="0" y="0"/>
                </a:lnTo>
                <a:lnTo>
                  <a:pt x="0" y="6858000"/>
                </a:lnTo>
                <a:close/>
              </a:path>
            </a:pathLst>
          </a:custGeom>
          <a:solidFill>
            <a:schemeClr val="accent2"/>
          </a:solidFill>
        </p:spPr>
        <p:txBody>
          <a:bodyPr wrap="square" lIns="0" tIns="0" rIns="0" bIns="0" rtlCol="0"/>
          <a:lstStyle/>
          <a:p>
            <a:endParaRPr b="0" i="0">
              <a:latin typeface="Avenir Book" panose="02000503020000020003" pitchFamily="2" charset="0"/>
            </a:endParaRP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6975475" cy="900000"/>
          </a:xfrm>
        </p:spPr>
        <p:txBody>
          <a:bodyPr>
            <a:noAutofit/>
          </a:bodyPr>
          <a:lstStyle>
            <a:lvl1pPr>
              <a:defRPr sz="8000" b="0" i="0">
                <a:solidFill>
                  <a:schemeClr val="bg1"/>
                </a:solidFill>
                <a:latin typeface="Avenir Book" panose="02000503020000020003" pitchFamily="2" charset="0"/>
              </a:defRPr>
            </a:lvl1pPr>
          </a:lstStyle>
          <a:p>
            <a:r>
              <a:rPr lang="en-US"/>
              <a:t>05</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9983788"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8" name="Picture 7">
            <a:extLst>
              <a:ext uri="{FF2B5EF4-FFF2-40B4-BE49-F238E27FC236}">
                <a16:creationId xmlns:a16="http://schemas.microsoft.com/office/drawing/2014/main" id="{972AC51F-7121-DD41-931E-A2F699FB04D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9" name="object 2">
            <a:extLst>
              <a:ext uri="{FF2B5EF4-FFF2-40B4-BE49-F238E27FC236}">
                <a16:creationId xmlns:a16="http://schemas.microsoft.com/office/drawing/2014/main" id="{99F7A7BF-92E3-3C4A-8370-1AB0B129429D}"/>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0" name="Slide Number Placeholder 5">
            <a:extLst>
              <a:ext uri="{FF2B5EF4-FFF2-40B4-BE49-F238E27FC236}">
                <a16:creationId xmlns:a16="http://schemas.microsoft.com/office/drawing/2014/main" id="{8ADBAF1D-2DD8-DC49-A17F-960C7FCFF34A}"/>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2232254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Divi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09933F-32ED-A94F-9711-AFC5AE83EB8D}"/>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5" name="Picture 14">
            <a:extLst>
              <a:ext uri="{FF2B5EF4-FFF2-40B4-BE49-F238E27FC236}">
                <a16:creationId xmlns:a16="http://schemas.microsoft.com/office/drawing/2014/main" id="{219DC051-577E-3E4D-A131-48A91AB7773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901364" y="0"/>
            <a:ext cx="290636" cy="6858000"/>
          </a:xfrm>
          <a:prstGeom prst="rect">
            <a:avLst/>
          </a:prstGeom>
        </p:spPr>
      </p:pic>
      <p:sp>
        <p:nvSpPr>
          <p:cNvPr id="9" name="Picture Placeholder 4">
            <a:extLst>
              <a:ext uri="{FF2B5EF4-FFF2-40B4-BE49-F238E27FC236}">
                <a16:creationId xmlns:a16="http://schemas.microsoft.com/office/drawing/2014/main" id="{2B51E3E1-B90B-414D-97A7-F9D6AA7FF2E1}"/>
              </a:ext>
            </a:extLst>
          </p:cNvPr>
          <p:cNvSpPr>
            <a:spLocks noGrp="1"/>
          </p:cNvSpPr>
          <p:nvPr>
            <p:ph type="pic" sz="quarter" idx="14" hasCustomPrompt="1"/>
          </p:nvPr>
        </p:nvSpPr>
        <p:spPr>
          <a:xfrm>
            <a:off x="4943872" y="0"/>
            <a:ext cx="6957492" cy="6858000"/>
          </a:xfrm>
        </p:spPr>
        <p:txBody>
          <a:bodyPr>
            <a:normAutofit/>
          </a:bodyPr>
          <a:lstStyle>
            <a:lvl1pPr marL="0" indent="0">
              <a:buNone/>
              <a:defRPr sz="1600" b="0" i="0">
                <a:latin typeface="Avenir Book" panose="02000503020000020003" pitchFamily="2" charset="0"/>
              </a:defRPr>
            </a:lvl1pPr>
          </a:lstStyle>
          <a:p>
            <a:r>
              <a:rPr lang="en-US"/>
              <a:t>Click here to </a:t>
            </a:r>
            <a:br>
              <a:rPr lang="en-US"/>
            </a:br>
            <a:r>
              <a:rPr lang="en-US"/>
              <a:t>add a picture</a:t>
            </a:r>
          </a:p>
        </p:txBody>
      </p:sp>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720724" y="500062"/>
            <a:ext cx="3719091" cy="900000"/>
          </a:xfrm>
        </p:spPr>
        <p:txBody>
          <a:bodyPr>
            <a:noAutofit/>
          </a:bodyPr>
          <a:lstStyle>
            <a:lvl1pPr>
              <a:defRPr sz="8000" b="0" i="0">
                <a:solidFill>
                  <a:schemeClr val="bg1"/>
                </a:solidFill>
                <a:latin typeface="Avenir Book" panose="02000503020000020003" pitchFamily="2" charset="0"/>
              </a:defRPr>
            </a:lvl1pPr>
          </a:lstStyle>
          <a:p>
            <a:r>
              <a:rPr lang="en-US"/>
              <a:t>01</a:t>
            </a:r>
          </a:p>
        </p:txBody>
      </p:sp>
      <p:sp>
        <p:nvSpPr>
          <p:cNvPr id="4" name="Text Placeholder 3">
            <a:extLst>
              <a:ext uri="{FF2B5EF4-FFF2-40B4-BE49-F238E27FC236}">
                <a16:creationId xmlns:a16="http://schemas.microsoft.com/office/drawing/2014/main" id="{0ED1C142-870D-7047-BDEB-619B50F54B20}"/>
              </a:ext>
            </a:extLst>
          </p:cNvPr>
          <p:cNvSpPr>
            <a:spLocks noGrp="1"/>
          </p:cNvSpPr>
          <p:nvPr>
            <p:ph type="body" sz="quarter" idx="13" hasCustomPrompt="1"/>
          </p:nvPr>
        </p:nvSpPr>
        <p:spPr>
          <a:xfrm>
            <a:off x="720725" y="1628775"/>
            <a:ext cx="3719091" cy="4248150"/>
          </a:xfrm>
        </p:spPr>
        <p:txBody>
          <a:bodyPr>
            <a:normAutofit/>
          </a:bodyPr>
          <a:lstStyle>
            <a:lvl1pPr marL="0" indent="0">
              <a:buNone/>
              <a:defRPr sz="5600" b="0" i="0">
                <a:solidFill>
                  <a:schemeClr val="bg1"/>
                </a:solidFill>
                <a:latin typeface="Avenir Book" panose="02000503020000020003" pitchFamily="2" charset="0"/>
              </a:defRPr>
            </a:lvl1pPr>
            <a:lvl2pPr marL="457200" indent="0">
              <a:buNone/>
              <a:defRPr sz="5600">
                <a:solidFill>
                  <a:schemeClr val="bg1"/>
                </a:solidFill>
              </a:defRPr>
            </a:lvl2pPr>
            <a:lvl3pPr marL="914400" indent="0">
              <a:buNone/>
              <a:defRPr sz="5600">
                <a:solidFill>
                  <a:schemeClr val="bg1"/>
                </a:solidFill>
              </a:defRPr>
            </a:lvl3pPr>
            <a:lvl4pPr marL="1371600" indent="0">
              <a:buNone/>
              <a:defRPr sz="5600">
                <a:solidFill>
                  <a:schemeClr val="bg1"/>
                </a:solidFill>
              </a:defRPr>
            </a:lvl4pPr>
            <a:lvl5pPr marL="1828800" indent="0">
              <a:buNone/>
              <a:defRPr sz="5600">
                <a:solidFill>
                  <a:schemeClr val="bg1"/>
                </a:solidFill>
              </a:defRPr>
            </a:lvl5pPr>
          </a:lstStyle>
          <a:p>
            <a:pPr lvl="0"/>
            <a:r>
              <a:rPr lang="en-US"/>
              <a:t>Title of this divider goes here</a:t>
            </a:r>
          </a:p>
        </p:txBody>
      </p:sp>
      <p:pic>
        <p:nvPicPr>
          <p:cNvPr id="17" name="Picture 16">
            <a:extLst>
              <a:ext uri="{FF2B5EF4-FFF2-40B4-BE49-F238E27FC236}">
                <a16:creationId xmlns:a16="http://schemas.microsoft.com/office/drawing/2014/main" id="{009773D1-FA6E-E44D-B62C-E530D496B32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0" name="object 2">
            <a:extLst>
              <a:ext uri="{FF2B5EF4-FFF2-40B4-BE49-F238E27FC236}">
                <a16:creationId xmlns:a16="http://schemas.microsoft.com/office/drawing/2014/main" id="{5FB36441-EEE7-9144-B354-68427B83B9DA}"/>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1" name="Slide Number Placeholder 5">
            <a:extLst>
              <a:ext uri="{FF2B5EF4-FFF2-40B4-BE49-F238E27FC236}">
                <a16:creationId xmlns:a16="http://schemas.microsoft.com/office/drawing/2014/main" id="{FB00A021-C896-1F40-B278-EBE934C3B050}"/>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Tree>
    <p:extLst>
      <p:ext uri="{BB962C8B-B14F-4D97-AF65-F5344CB8AC3E}">
        <p14:creationId xmlns:p14="http://schemas.microsoft.com/office/powerpoint/2010/main" val="1101626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36D612-B45E-6646-8770-ED02EA8745C4}"/>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2" name="Picture Placeholder 30">
            <a:extLst>
              <a:ext uri="{FF2B5EF4-FFF2-40B4-BE49-F238E27FC236}">
                <a16:creationId xmlns:a16="http://schemas.microsoft.com/office/drawing/2014/main" id="{D7BA0902-23FB-654C-AE2E-688A5CAE69AE}"/>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b="0" i="0">
                <a:latin typeface="Avenir Book" panose="02000503020000020003" pitchFamily="2" charset="0"/>
              </a:defRPr>
            </a:lvl1pPr>
          </a:lstStyle>
          <a:p>
            <a:r>
              <a:rPr lang="en-US"/>
              <a:t>Click to add logo</a:t>
            </a:r>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965200"/>
            <a:ext cx="10972800"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1" y="3577151"/>
            <a:ext cx="10937789" cy="291254"/>
          </a:xfrm>
        </p:spPr>
        <p:txBody>
          <a:bodyPr>
            <a:normAutofit/>
          </a:bodyPr>
          <a:lstStyle>
            <a:lvl1pPr marL="0" indent="0" algn="l">
              <a:buNone/>
              <a:defRPr sz="1600" b="0"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1" y="3886200"/>
            <a:ext cx="10937789" cy="318012"/>
          </a:xfrm>
        </p:spPr>
        <p:txBody>
          <a:bodyPr>
            <a:normAutofit/>
          </a:bodyPr>
          <a:lstStyle>
            <a:lvl1pPr marL="0" indent="0">
              <a:buNone/>
              <a:defRPr sz="1600" b="0" i="0">
                <a:solidFill>
                  <a:schemeClr val="bg1"/>
                </a:solidFill>
                <a:latin typeface="Avenir Book" panose="02000503020000020003" pitchFamily="2" charset="0"/>
              </a:defRPr>
            </a:lvl1pPr>
          </a:lstStyle>
          <a:p>
            <a:pPr lvl="0"/>
            <a:r>
              <a:rPr lang="en-US"/>
              <a:t>Click here to edit author title</a:t>
            </a:r>
          </a:p>
        </p:txBody>
      </p:sp>
      <p:sp>
        <p:nvSpPr>
          <p:cNvPr id="2" name="Rectangle 1">
            <a:extLst>
              <a:ext uri="{FF2B5EF4-FFF2-40B4-BE49-F238E27FC236}">
                <a16:creationId xmlns:a16="http://schemas.microsoft.com/office/drawing/2014/main" id="{E99FD0A3-F40E-117B-A50A-F7461BB0496E}"/>
              </a:ext>
            </a:extLst>
          </p:cNvPr>
          <p:cNvSpPr/>
          <p:nvPr/>
        </p:nvSpPr>
        <p:spPr>
          <a:xfrm>
            <a:off x="0" y="5262880"/>
            <a:ext cx="4826000" cy="15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3" name="Picture 2" descr="A picture containing logo&#10;&#10;Description automatically generated">
            <a:extLst>
              <a:ext uri="{FF2B5EF4-FFF2-40B4-BE49-F238E27FC236}">
                <a16:creationId xmlns:a16="http://schemas.microsoft.com/office/drawing/2014/main" id="{9A0163CF-7DE2-D835-1E6C-6AE2A602C2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348" y="5616575"/>
            <a:ext cx="2309477" cy="742949"/>
          </a:xfrm>
          <a:prstGeom prst="rect">
            <a:avLst/>
          </a:prstGeom>
        </p:spPr>
      </p:pic>
      <p:sp>
        <p:nvSpPr>
          <p:cNvPr id="4" name="Text Placeholder 12">
            <a:extLst>
              <a:ext uri="{FF2B5EF4-FFF2-40B4-BE49-F238E27FC236}">
                <a16:creationId xmlns:a16="http://schemas.microsoft.com/office/drawing/2014/main" id="{B786BB2C-0712-83C8-CA2E-203A7442390D}"/>
              </a:ext>
            </a:extLst>
          </p:cNvPr>
          <p:cNvSpPr>
            <a:spLocks noGrp="1"/>
          </p:cNvSpPr>
          <p:nvPr>
            <p:ph type="body" sz="quarter" idx="17" hasCustomPrompt="1"/>
          </p:nvPr>
        </p:nvSpPr>
        <p:spPr>
          <a:xfrm>
            <a:off x="644612" y="609600"/>
            <a:ext cx="6897688" cy="290513"/>
          </a:xfrm>
        </p:spPr>
        <p:txBody>
          <a:bodyPr/>
          <a:lstStyle>
            <a:lvl1pPr marL="0" indent="0">
              <a:buNone/>
              <a:defRPr>
                <a:solidFill>
                  <a:schemeClr val="bg1"/>
                </a:solidFill>
              </a:defRPr>
            </a:lvl1pPr>
          </a:lstStyle>
          <a:p>
            <a:pPr lvl="0"/>
            <a:r>
              <a:rPr lang="en-GB"/>
              <a:t>Click to edit presentation date</a:t>
            </a:r>
            <a:endParaRPr lang="en-US"/>
          </a:p>
        </p:txBody>
      </p:sp>
      <p:sp>
        <p:nvSpPr>
          <p:cNvPr id="10" name="object 12">
            <a:extLst>
              <a:ext uri="{FF2B5EF4-FFF2-40B4-BE49-F238E27FC236}">
                <a16:creationId xmlns:a16="http://schemas.microsoft.com/office/drawing/2014/main" id="{760C83C4-F94F-3C40-7969-0C553653ACFF}"/>
              </a:ext>
            </a:extLst>
          </p:cNvPr>
          <p:cNvSpPr txBox="1"/>
          <p:nvPr/>
        </p:nvSpPr>
        <p:spPr>
          <a:xfrm>
            <a:off x="957285" y="4396915"/>
            <a:ext cx="290123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Avenir Book" panose="02000503020000020003" pitchFamily="2" charset="0"/>
                <a:cs typeface="GothamRounded-Book"/>
              </a:rPr>
              <a:t>H</a:t>
            </a:r>
            <a:r>
              <a:rPr lang="en-GB" sz="1200" b="0" i="0" err="1">
                <a:solidFill>
                  <a:srgbClr val="FFFFFF"/>
                </a:solidFill>
                <a:latin typeface="Avenir Book" panose="02000503020000020003" pitchFamily="2" charset="0"/>
                <a:cs typeface="GothamRounded-Book"/>
              </a:rPr>
              <a:t>ealth</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I</a:t>
            </a:r>
            <a:r>
              <a:rPr lang="en-GB" sz="1200" b="0" i="0" err="1">
                <a:solidFill>
                  <a:srgbClr val="FFFFFF"/>
                </a:solidFill>
                <a:latin typeface="Avenir Book" panose="02000503020000020003" pitchFamily="2" charset="0"/>
                <a:cs typeface="GothamRounded-Book"/>
              </a:rPr>
              <a:t>nnovation</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N</a:t>
            </a:r>
            <a:r>
              <a:rPr lang="en-GB" sz="1200" b="0" i="0" err="1">
                <a:solidFill>
                  <a:srgbClr val="FFFFFF"/>
                </a:solidFill>
                <a:latin typeface="Avenir Book" panose="02000503020000020003" pitchFamily="2" charset="0"/>
                <a:cs typeface="GothamRounded-Book"/>
              </a:rPr>
              <a:t>etwork</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South</a:t>
            </a:r>
            <a:r>
              <a:rPr lang="en-GB" sz="1200" b="0" i="0">
                <a:solidFill>
                  <a:srgbClr val="FFFFFF"/>
                </a:solidFill>
                <a:latin typeface="Avenir Book" panose="02000503020000020003" pitchFamily="2" charset="0"/>
                <a:cs typeface="GothamRounded-Book"/>
              </a:rPr>
              <a:t> </a:t>
            </a:r>
            <a:r>
              <a:rPr sz="1200" b="0" i="0" spc="-5">
                <a:solidFill>
                  <a:srgbClr val="FFFFFF"/>
                </a:solidFill>
                <a:latin typeface="Avenir Book" panose="02000503020000020003" pitchFamily="2" charset="0"/>
                <a:cs typeface="GothamRounded-Book"/>
              </a:rPr>
              <a:t>London</a:t>
            </a:r>
            <a:endParaRPr sz="1200" b="0" i="0">
              <a:latin typeface="Avenir Book" panose="02000503020000020003" pitchFamily="2" charset="0"/>
              <a:cs typeface="GothamRounded-Book"/>
            </a:endParaRPr>
          </a:p>
        </p:txBody>
      </p:sp>
      <p:sp>
        <p:nvSpPr>
          <p:cNvPr id="11" name="object 13">
            <a:extLst>
              <a:ext uri="{FF2B5EF4-FFF2-40B4-BE49-F238E27FC236}">
                <a16:creationId xmlns:a16="http://schemas.microsoft.com/office/drawing/2014/main" id="{F829A3EE-90EB-9C37-45DC-6C064C4FFD99}"/>
              </a:ext>
            </a:extLst>
          </p:cNvPr>
          <p:cNvSpPr txBox="1"/>
          <p:nvPr/>
        </p:nvSpPr>
        <p:spPr>
          <a:xfrm>
            <a:off x="4186818" y="4396915"/>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Avenir Book" panose="02000503020000020003" pitchFamily="2" charset="0"/>
                <a:cs typeface="GothamRounded-Book"/>
              </a:rPr>
              <a:t>healthinnovationnetwork.com</a:t>
            </a:r>
            <a:endParaRPr sz="1200" b="0" i="0">
              <a:latin typeface="Avenir Book" panose="02000503020000020003" pitchFamily="2" charset="0"/>
              <a:cs typeface="GothamRounded-Book"/>
            </a:endParaRPr>
          </a:p>
        </p:txBody>
      </p:sp>
      <p:sp>
        <p:nvSpPr>
          <p:cNvPr id="13" name="Graphic 5">
            <a:extLst>
              <a:ext uri="{FF2B5EF4-FFF2-40B4-BE49-F238E27FC236}">
                <a16:creationId xmlns:a16="http://schemas.microsoft.com/office/drawing/2014/main" id="{53DA35F6-E254-6A9E-3EA9-0339CAD28A19}"/>
              </a:ext>
            </a:extLst>
          </p:cNvPr>
          <p:cNvSpPr/>
          <p:nvPr/>
        </p:nvSpPr>
        <p:spPr>
          <a:xfrm>
            <a:off x="3907525" y="4380519"/>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pic>
        <p:nvPicPr>
          <p:cNvPr id="14" name="Picture 13" descr="A black and white logo&#10;&#10;AI-generated content may be incorrect.">
            <a:extLst>
              <a:ext uri="{FF2B5EF4-FFF2-40B4-BE49-F238E27FC236}">
                <a16:creationId xmlns:a16="http://schemas.microsoft.com/office/drawing/2014/main" id="{0CD3EE42-32D4-DD6C-42D5-79EFE4F01A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55" y="4337950"/>
            <a:ext cx="315420" cy="315420"/>
          </a:xfrm>
          <a:prstGeom prst="rect">
            <a:avLst/>
          </a:prstGeom>
        </p:spPr>
      </p:pic>
    </p:spTree>
    <p:extLst>
      <p:ext uri="{BB962C8B-B14F-4D97-AF65-F5344CB8AC3E}">
        <p14:creationId xmlns:p14="http://schemas.microsoft.com/office/powerpoint/2010/main" val="3971738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act - Gree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3CD8107-122B-AD44-B4E8-E635DD6F3D17}"/>
              </a:ext>
            </a:extLst>
          </p:cNvPr>
          <p:cNvSpPr/>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25" name="Picture 24">
            <a:extLst>
              <a:ext uri="{FF2B5EF4-FFF2-40B4-BE49-F238E27FC236}">
                <a16:creationId xmlns:a16="http://schemas.microsoft.com/office/drawing/2014/main" id="{CA15A499-D78D-064F-AFF2-53BCCDE019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1295399" y="2438400"/>
            <a:ext cx="6398741" cy="151638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Floor 10, Becket House, </a:t>
            </a:r>
          </a:p>
          <a:p>
            <a:r>
              <a:rPr lang="en-GB">
                <a:effectLst/>
                <a:latin typeface="Gotham Rounded Bold" panose="02000000000000000000" pitchFamily="2" charset="0"/>
              </a:rPr>
              <a:t>1 Lambeth Palace Road, London, SE1 7EU</a:t>
            </a:r>
          </a:p>
          <a:p>
            <a:r>
              <a:rPr lang="en-GB">
                <a:effectLst/>
                <a:latin typeface="Gotham Rounded Bold" panose="02000000000000000000" pitchFamily="2" charset="0"/>
              </a:rPr>
              <a:t>Closest station: Waterloo</a:t>
            </a:r>
          </a:p>
        </p:txBody>
      </p:sp>
      <p:sp>
        <p:nvSpPr>
          <p:cNvPr id="21" name="Text Placeholder 13">
            <a:extLst>
              <a:ext uri="{FF2B5EF4-FFF2-40B4-BE49-F238E27FC236}">
                <a16:creationId xmlns:a16="http://schemas.microsoft.com/office/drawing/2014/main" id="{E89F3AD7-2CAA-F143-A854-243D37F066A8}"/>
              </a:ext>
            </a:extLst>
          </p:cNvPr>
          <p:cNvSpPr>
            <a:spLocks noGrp="1"/>
          </p:cNvSpPr>
          <p:nvPr>
            <p:ph type="body" sz="quarter" idx="15" hasCustomPrompt="1"/>
          </p:nvPr>
        </p:nvSpPr>
        <p:spPr>
          <a:xfrm>
            <a:off x="1295399" y="472250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Health Innovation Network South London</a:t>
            </a:r>
          </a:p>
        </p:txBody>
      </p:sp>
      <p:sp>
        <p:nvSpPr>
          <p:cNvPr id="26" name="Graphic 4">
            <a:extLst>
              <a:ext uri="{FF2B5EF4-FFF2-40B4-BE49-F238E27FC236}">
                <a16:creationId xmlns:a16="http://schemas.microsoft.com/office/drawing/2014/main" id="{67D4503A-3EA7-DD41-AA76-E3CA5285AF33}"/>
              </a:ext>
            </a:extLst>
          </p:cNvPr>
          <p:cNvSpPr/>
          <p:nvPr/>
        </p:nvSpPr>
        <p:spPr>
          <a:xfrm>
            <a:off x="719999" y="250364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accent1"/>
          </a:solidFill>
          <a:ln w="9525" cap="flat">
            <a:noFill/>
            <a:prstDash val="solid"/>
            <a:miter/>
          </a:ln>
        </p:spPr>
        <p:txBody>
          <a:bodyPr rtlCol="0" anchor="ctr"/>
          <a:lstStyle/>
          <a:p>
            <a:endParaRPr lang="en-US" b="0" i="0">
              <a:latin typeface="Avenir Book" panose="02000503020000020003" pitchFamily="2" charset="0"/>
            </a:endParaRPr>
          </a:p>
        </p:txBody>
      </p:sp>
      <p:sp>
        <p:nvSpPr>
          <p:cNvPr id="27" name="Graphic 6">
            <a:extLst>
              <a:ext uri="{FF2B5EF4-FFF2-40B4-BE49-F238E27FC236}">
                <a16:creationId xmlns:a16="http://schemas.microsoft.com/office/drawing/2014/main" id="{4A5AAFF6-8118-5F49-8DC3-860FD465B8C2}"/>
              </a:ext>
            </a:extLst>
          </p:cNvPr>
          <p:cNvSpPr/>
          <p:nvPr/>
        </p:nvSpPr>
        <p:spPr>
          <a:xfrm>
            <a:off x="695222" y="4139515"/>
            <a:ext cx="321934" cy="321934"/>
          </a:xfrm>
          <a:custGeom>
            <a:avLst/>
            <a:gdLst>
              <a:gd name="connsiteX0" fmla="*/ 210688 w 321934"/>
              <a:gd name="connsiteY0" fmla="*/ 241927 h 321934"/>
              <a:gd name="connsiteX1" fmla="*/ 134855 w 321934"/>
              <a:gd name="connsiteY1" fmla="*/ 94076 h 321934"/>
              <a:gd name="connsiteX2" fmla="*/ 148686 w 321934"/>
              <a:gd name="connsiteY2" fmla="*/ 87280 h 321934"/>
              <a:gd name="connsiteX3" fmla="*/ 171460 w 321934"/>
              <a:gd name="connsiteY3" fmla="*/ 131874 h 321934"/>
              <a:gd name="connsiteX4" fmla="*/ 157867 w 321934"/>
              <a:gd name="connsiteY4" fmla="*/ 138551 h 321934"/>
              <a:gd name="connsiteX5" fmla="*/ 188033 w 321934"/>
              <a:gd name="connsiteY5" fmla="*/ 197334 h 321934"/>
              <a:gd name="connsiteX6" fmla="*/ 201507 w 321934"/>
              <a:gd name="connsiteY6" fmla="*/ 190776 h 321934"/>
              <a:gd name="connsiteX7" fmla="*/ 224519 w 321934"/>
              <a:gd name="connsiteY7" fmla="*/ 235131 h 321934"/>
              <a:gd name="connsiteX8" fmla="*/ 210688 w 321934"/>
              <a:gd name="connsiteY8" fmla="*/ 241927 h 321934"/>
              <a:gd name="connsiteX9" fmla="*/ 165617 w 321934"/>
              <a:gd name="connsiteY9" fmla="*/ 8943 h 321934"/>
              <a:gd name="connsiteX10" fmla="*/ 8943 w 321934"/>
              <a:gd name="connsiteY10" fmla="*/ 165856 h 321934"/>
              <a:gd name="connsiteX11" fmla="*/ 165856 w 321934"/>
              <a:gd name="connsiteY11" fmla="*/ 322530 h 321934"/>
              <a:gd name="connsiteX12" fmla="*/ 322530 w 321934"/>
              <a:gd name="connsiteY12" fmla="*/ 165736 h 321934"/>
              <a:gd name="connsiteX13" fmla="*/ 165736 w 321934"/>
              <a:gd name="connsiteY13" fmla="*/ 8943 h 321934"/>
              <a:gd name="connsiteX14" fmla="*/ 165617 w 321934"/>
              <a:gd name="connsiteY14" fmla="*/ 8943 h 3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934" h="321934">
                <a:moveTo>
                  <a:pt x="210688" y="241927"/>
                </a:moveTo>
                <a:cubicBezTo>
                  <a:pt x="162994" y="263867"/>
                  <a:pt x="87757" y="118639"/>
                  <a:pt x="134855" y="94076"/>
                </a:cubicBezTo>
                <a:lnTo>
                  <a:pt x="148686" y="87280"/>
                </a:lnTo>
                <a:lnTo>
                  <a:pt x="171460" y="131874"/>
                </a:lnTo>
                <a:lnTo>
                  <a:pt x="157867" y="138551"/>
                </a:lnTo>
                <a:cubicBezTo>
                  <a:pt x="143559" y="146301"/>
                  <a:pt x="173367" y="204488"/>
                  <a:pt x="188033" y="197334"/>
                </a:cubicBezTo>
                <a:lnTo>
                  <a:pt x="201507" y="190776"/>
                </a:lnTo>
                <a:lnTo>
                  <a:pt x="224519" y="235131"/>
                </a:lnTo>
                <a:lnTo>
                  <a:pt x="210688" y="241927"/>
                </a:lnTo>
                <a:moveTo>
                  <a:pt x="165617" y="8943"/>
                </a:moveTo>
                <a:cubicBezTo>
                  <a:pt x="79022" y="9009"/>
                  <a:pt x="8877" y="79261"/>
                  <a:pt x="8943" y="165856"/>
                </a:cubicBezTo>
                <a:cubicBezTo>
                  <a:pt x="9009" y="252450"/>
                  <a:pt x="79261" y="322596"/>
                  <a:pt x="165856" y="322530"/>
                </a:cubicBezTo>
                <a:cubicBezTo>
                  <a:pt x="252404" y="322464"/>
                  <a:pt x="322530" y="252285"/>
                  <a:pt x="322530" y="165736"/>
                </a:cubicBezTo>
                <a:cubicBezTo>
                  <a:pt x="322530" y="79142"/>
                  <a:pt x="252331" y="8943"/>
                  <a:pt x="165736" y="8943"/>
                </a:cubicBezTo>
                <a:cubicBezTo>
                  <a:pt x="165697" y="8943"/>
                  <a:pt x="165657" y="8943"/>
                  <a:pt x="165617" y="8943"/>
                </a:cubicBezTo>
              </a:path>
            </a:pathLst>
          </a:custGeom>
          <a:solidFill>
            <a:schemeClr val="accent1"/>
          </a:solidFill>
          <a:ln w="9525" cap="flat">
            <a:noFill/>
            <a:prstDash val="solid"/>
            <a:miter/>
          </a:ln>
        </p:spPr>
        <p:txBody>
          <a:bodyPr rtlCol="0" anchor="ctr"/>
          <a:lstStyle/>
          <a:p>
            <a:endParaRPr lang="en-US" b="0" i="0">
              <a:latin typeface="Avenir Book" panose="02000503020000020003" pitchFamily="2" charset="0"/>
            </a:endParaRPr>
          </a:p>
        </p:txBody>
      </p:sp>
      <p:sp>
        <p:nvSpPr>
          <p:cNvPr id="28" name="Graphic 12">
            <a:extLst>
              <a:ext uri="{FF2B5EF4-FFF2-40B4-BE49-F238E27FC236}">
                <a16:creationId xmlns:a16="http://schemas.microsoft.com/office/drawing/2014/main" id="{90661621-C0E6-884A-8FE2-70FBFCA46797}"/>
              </a:ext>
            </a:extLst>
          </p:cNvPr>
          <p:cNvSpPr/>
          <p:nvPr/>
        </p:nvSpPr>
        <p:spPr>
          <a:xfrm>
            <a:off x="692752" y="4835309"/>
            <a:ext cx="338340" cy="269466"/>
          </a:xfrm>
          <a:custGeom>
            <a:avLst/>
            <a:gdLst>
              <a:gd name="connsiteX0" fmla="*/ 237590 w 338340"/>
              <a:gd name="connsiteY0" fmla="*/ 9186 h 269466"/>
              <a:gd name="connsiteX1" fmla="*/ 170047 w 338340"/>
              <a:gd name="connsiteY1" fmla="*/ 75206 h 269466"/>
              <a:gd name="connsiteX2" fmla="*/ 170047 w 338340"/>
              <a:gd name="connsiteY2" fmla="*/ 75328 h 269466"/>
              <a:gd name="connsiteX3" fmla="*/ 172303 w 338340"/>
              <a:gd name="connsiteY3" fmla="*/ 90394 h 269466"/>
              <a:gd name="connsiteX4" fmla="*/ 32330 w 338340"/>
              <a:gd name="connsiteY4" fmla="*/ 21435 h 269466"/>
              <a:gd name="connsiteX5" fmla="*/ 53257 w 338340"/>
              <a:gd name="connsiteY5" fmla="*/ 109501 h 269466"/>
              <a:gd name="connsiteX6" fmla="*/ 22681 w 338340"/>
              <a:gd name="connsiteY6" fmla="*/ 101295 h 269466"/>
              <a:gd name="connsiteX7" fmla="*/ 22681 w 338340"/>
              <a:gd name="connsiteY7" fmla="*/ 102152 h 269466"/>
              <a:gd name="connsiteX8" fmla="*/ 76941 w 338340"/>
              <a:gd name="connsiteY8" fmla="*/ 166947 h 269466"/>
              <a:gd name="connsiteX9" fmla="*/ 59523 w 338340"/>
              <a:gd name="connsiteY9" fmla="*/ 169274 h 269466"/>
              <a:gd name="connsiteX10" fmla="*/ 46992 w 338340"/>
              <a:gd name="connsiteY10" fmla="*/ 168417 h 269466"/>
              <a:gd name="connsiteX11" fmla="*/ 109647 w 338340"/>
              <a:gd name="connsiteY11" fmla="*/ 214348 h 269466"/>
              <a:gd name="connsiteX12" fmla="*/ 25563 w 338340"/>
              <a:gd name="connsiteY12" fmla="*/ 241907 h 269466"/>
              <a:gd name="connsiteX13" fmla="*/ 9398 w 338340"/>
              <a:gd name="connsiteY13" fmla="*/ 241907 h 269466"/>
              <a:gd name="connsiteX14" fmla="*/ 113031 w 338340"/>
              <a:gd name="connsiteY14" fmla="*/ 271671 h 269466"/>
              <a:gd name="connsiteX15" fmla="*/ 305516 w 338340"/>
              <a:gd name="connsiteY15" fmla="*/ 86000 h 269466"/>
              <a:gd name="connsiteX16" fmla="*/ 305509 w 338340"/>
              <a:gd name="connsiteY16" fmla="*/ 82677 h 269466"/>
              <a:gd name="connsiteX17" fmla="*/ 305509 w 338340"/>
              <a:gd name="connsiteY17" fmla="*/ 74103 h 269466"/>
              <a:gd name="connsiteX18" fmla="*/ 339343 w 338340"/>
              <a:gd name="connsiteY18" fmla="*/ 39930 h 269466"/>
              <a:gd name="connsiteX19" fmla="*/ 300496 w 338340"/>
              <a:gd name="connsiteY19" fmla="*/ 50341 h 269466"/>
              <a:gd name="connsiteX20" fmla="*/ 330195 w 338340"/>
              <a:gd name="connsiteY20" fmla="*/ 13596 h 269466"/>
              <a:gd name="connsiteX21" fmla="*/ 286963 w 338340"/>
              <a:gd name="connsiteY21" fmla="*/ 30009 h 269466"/>
              <a:gd name="connsiteX22" fmla="*/ 237590 w 338340"/>
              <a:gd name="connsiteY22" fmla="*/ 9186 h 26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8340" h="269466">
                <a:moveTo>
                  <a:pt x="237590" y="9186"/>
                </a:moveTo>
                <a:cubicBezTo>
                  <a:pt x="200287" y="9186"/>
                  <a:pt x="170047" y="38744"/>
                  <a:pt x="170047" y="75206"/>
                </a:cubicBezTo>
                <a:cubicBezTo>
                  <a:pt x="170047" y="75246"/>
                  <a:pt x="170047" y="75287"/>
                  <a:pt x="170047" y="75328"/>
                </a:cubicBezTo>
                <a:cubicBezTo>
                  <a:pt x="170155" y="80422"/>
                  <a:pt x="170913" y="85483"/>
                  <a:pt x="172303" y="90394"/>
                </a:cubicBezTo>
                <a:cubicBezTo>
                  <a:pt x="117749" y="87859"/>
                  <a:pt x="66865" y="62791"/>
                  <a:pt x="32330" y="21435"/>
                </a:cubicBezTo>
                <a:cubicBezTo>
                  <a:pt x="14487" y="51596"/>
                  <a:pt x="23640" y="90115"/>
                  <a:pt x="53257" y="109501"/>
                </a:cubicBezTo>
                <a:cubicBezTo>
                  <a:pt x="42537" y="109219"/>
                  <a:pt x="32046" y="106403"/>
                  <a:pt x="22681" y="101295"/>
                </a:cubicBezTo>
                <a:lnTo>
                  <a:pt x="22681" y="102152"/>
                </a:lnTo>
                <a:cubicBezTo>
                  <a:pt x="22747" y="133599"/>
                  <a:pt x="45416" y="160669"/>
                  <a:pt x="76941" y="166947"/>
                </a:cubicBezTo>
                <a:cubicBezTo>
                  <a:pt x="71257" y="168432"/>
                  <a:pt x="65406" y="169214"/>
                  <a:pt x="59523" y="169274"/>
                </a:cubicBezTo>
                <a:cubicBezTo>
                  <a:pt x="55328" y="169350"/>
                  <a:pt x="51135" y="169063"/>
                  <a:pt x="46992" y="168417"/>
                </a:cubicBezTo>
                <a:cubicBezTo>
                  <a:pt x="55801" y="195163"/>
                  <a:pt x="80911" y="213571"/>
                  <a:pt x="109647" y="214348"/>
                </a:cubicBezTo>
                <a:cubicBezTo>
                  <a:pt x="85577" y="232496"/>
                  <a:pt x="55961" y="242203"/>
                  <a:pt x="25563" y="241907"/>
                </a:cubicBezTo>
                <a:cubicBezTo>
                  <a:pt x="20180" y="242219"/>
                  <a:pt x="14782" y="242219"/>
                  <a:pt x="9398" y="241907"/>
                </a:cubicBezTo>
                <a:cubicBezTo>
                  <a:pt x="40286" y="261382"/>
                  <a:pt x="76274" y="271718"/>
                  <a:pt x="113031" y="271671"/>
                </a:cubicBezTo>
                <a:cubicBezTo>
                  <a:pt x="218639" y="272354"/>
                  <a:pt x="304818" y="189226"/>
                  <a:pt x="305516" y="86000"/>
                </a:cubicBezTo>
                <a:cubicBezTo>
                  <a:pt x="305524" y="84892"/>
                  <a:pt x="305521" y="83785"/>
                  <a:pt x="305509" y="82677"/>
                </a:cubicBezTo>
                <a:cubicBezTo>
                  <a:pt x="305509" y="79860"/>
                  <a:pt x="305509" y="77043"/>
                  <a:pt x="305509" y="74103"/>
                </a:cubicBezTo>
                <a:cubicBezTo>
                  <a:pt x="318770" y="64763"/>
                  <a:pt x="330227" y="53192"/>
                  <a:pt x="339343" y="39930"/>
                </a:cubicBezTo>
                <a:cubicBezTo>
                  <a:pt x="326998" y="45277"/>
                  <a:pt x="313904" y="48786"/>
                  <a:pt x="300496" y="50341"/>
                </a:cubicBezTo>
                <a:cubicBezTo>
                  <a:pt x="314626" y="42017"/>
                  <a:pt x="325180" y="28958"/>
                  <a:pt x="330195" y="13596"/>
                </a:cubicBezTo>
                <a:cubicBezTo>
                  <a:pt x="316868" y="21478"/>
                  <a:pt x="302239" y="27032"/>
                  <a:pt x="286963" y="30009"/>
                </a:cubicBezTo>
                <a:cubicBezTo>
                  <a:pt x="274154" y="16700"/>
                  <a:pt x="256284" y="9163"/>
                  <a:pt x="237590" y="9186"/>
                </a:cubicBezTo>
              </a:path>
            </a:pathLst>
          </a:custGeom>
          <a:solidFill>
            <a:schemeClr val="accent1"/>
          </a:solidFill>
          <a:ln w="9525" cap="flat">
            <a:noFill/>
            <a:prstDash val="solid"/>
            <a:miter/>
          </a:ln>
        </p:spPr>
        <p:txBody>
          <a:bodyPr rtlCol="0" anchor="ctr"/>
          <a:lstStyle/>
          <a:p>
            <a:endParaRPr lang="en-US" b="0" i="0">
              <a:latin typeface="Avenir Book" panose="02000503020000020003" pitchFamily="2" charset="0"/>
            </a:endParaRPr>
          </a:p>
        </p:txBody>
      </p:sp>
      <p:sp>
        <p:nvSpPr>
          <p:cNvPr id="29" name="Graphic 8">
            <a:extLst>
              <a:ext uri="{FF2B5EF4-FFF2-40B4-BE49-F238E27FC236}">
                <a16:creationId xmlns:a16="http://schemas.microsoft.com/office/drawing/2014/main" id="{81BBA17A-BE21-4542-9C63-F0C58638C25D}"/>
              </a:ext>
            </a:extLst>
          </p:cNvPr>
          <p:cNvSpPr/>
          <p:nvPr/>
        </p:nvSpPr>
        <p:spPr>
          <a:xfrm>
            <a:off x="708141" y="5393112"/>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accent1"/>
          </a:solidFill>
          <a:ln w="9525" cap="flat">
            <a:noFill/>
            <a:prstDash val="solid"/>
            <a:miter/>
          </a:ln>
        </p:spPr>
        <p:txBody>
          <a:bodyPr rtlCol="0" anchor="ctr"/>
          <a:lstStyle/>
          <a:p>
            <a:endParaRPr lang="en-US" b="0" i="0">
              <a:latin typeface="Avenir Book" panose="02000503020000020003" pitchFamily="2" charset="0"/>
            </a:endParaRPr>
          </a:p>
        </p:txBody>
      </p:sp>
      <p:pic>
        <p:nvPicPr>
          <p:cNvPr id="30" name="Picture 29">
            <a:extLst>
              <a:ext uri="{FF2B5EF4-FFF2-40B4-BE49-F238E27FC236}">
                <a16:creationId xmlns:a16="http://schemas.microsoft.com/office/drawing/2014/main" id="{69790BF1-483B-EF40-A2E5-9F12F5EADEB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33" name="Graphic 4">
            <a:extLst>
              <a:ext uri="{FF2B5EF4-FFF2-40B4-BE49-F238E27FC236}">
                <a16:creationId xmlns:a16="http://schemas.microsoft.com/office/drawing/2014/main" id="{36E3FACB-7195-3140-B7A0-8BA94A5937F0}"/>
              </a:ext>
            </a:extLst>
          </p:cNvPr>
          <p:cNvSpPr/>
          <p:nvPr/>
        </p:nvSpPr>
        <p:spPr>
          <a:xfrm>
            <a:off x="872399" y="246649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accent2"/>
          </a:solidFill>
          <a:ln w="9525" cap="flat">
            <a:noFill/>
            <a:prstDash val="solid"/>
            <a:miter/>
          </a:ln>
        </p:spPr>
        <p:txBody>
          <a:bodyPr rtlCol="0" anchor="ctr"/>
          <a:lstStyle/>
          <a:p>
            <a:endParaRPr lang="en-US" b="0" i="0">
              <a:latin typeface="Avenir Book" panose="02000503020000020003" pitchFamily="2" charset="0"/>
            </a:endParaRPr>
          </a:p>
        </p:txBody>
      </p:sp>
      <p:sp>
        <p:nvSpPr>
          <p:cNvPr id="23" name="object 2">
            <a:extLst>
              <a:ext uri="{FF2B5EF4-FFF2-40B4-BE49-F238E27FC236}">
                <a16:creationId xmlns:a16="http://schemas.microsoft.com/office/drawing/2014/main" id="{2CB080B7-88F9-1D46-9B83-EF55BE7095E0}"/>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24" name="Slide Number Placeholder 5">
            <a:extLst>
              <a:ext uri="{FF2B5EF4-FFF2-40B4-BE49-F238E27FC236}">
                <a16:creationId xmlns:a16="http://schemas.microsoft.com/office/drawing/2014/main" id="{4C566711-D10F-034D-AFB4-F9E217707FA7}"/>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pic>
        <p:nvPicPr>
          <p:cNvPr id="3" name="Picture 2" descr="A blue circle with white letters on it&#10;&#10;AI-generated content may be incorrect.">
            <a:extLst>
              <a:ext uri="{FF2B5EF4-FFF2-40B4-BE49-F238E27FC236}">
                <a16:creationId xmlns:a16="http://schemas.microsoft.com/office/drawing/2014/main" id="{B9B82108-C7AD-717A-A0DE-3911E181157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852" b="97407" l="6389" r="97315">
                        <a14:foregroundMark x1="30000" y1="32130" x2="30000" y2="32130"/>
                        <a14:foregroundMark x1="35833" y1="13611" x2="34907" y2="12593"/>
                        <a14:foregroundMark x1="40741" y1="1852" x2="28981" y2="5741"/>
                        <a14:foregroundMark x1="52407" y1="9722" x2="51481" y2="13611"/>
                        <a14:foregroundMark x1="28631" y1="49014" x2="18333" y2="63333"/>
                        <a14:foregroundMark x1="53426" y1="14537" x2="34843" y2="40377"/>
                        <a14:foregroundMark x1="33259" y1="78889" x2="21204" y2="93519"/>
                        <a14:foregroundMark x1="36662" y1="74759" x2="33519" y2="78573"/>
                        <a14:foregroundMark x1="45715" y1="63773" x2="39107" y2="71792"/>
                        <a14:foregroundMark x1="62415" y1="43506" x2="61559" y2="44544"/>
                        <a14:foregroundMark x1="75833" y1="27222" x2="65184" y2="40145"/>
                        <a14:foregroundMark x1="27037" y1="15556" x2="6574" y2="36019"/>
                        <a14:foregroundMark x1="86574" y1="29167" x2="87500" y2="76019"/>
                        <a14:foregroundMark x1="91389" y1="29167" x2="97315" y2="72037"/>
                        <a14:foregroundMark x1="34907" y1="97407" x2="70926" y2="95463"/>
                        <a14:foregroundMark x1="60185" y1="53519" x2="59259" y2="71111"/>
                        <a14:foregroundMark x1="38299" y1="44815" x2="41667" y2="44815"/>
                        <a14:foregroundMark x1="33519" y1="44815" x2="35147" y2="44815"/>
                        <a14:foregroundMark x1="24167" y1="44815" x2="30370" y2="44815"/>
                        <a14:foregroundMark x1="25093" y1="36019" x2="43611" y2="39907"/>
                        <a14:backgroundMark x1="31944" y1="32130" x2="31944" y2="32130"/>
                        <a14:backgroundMark x1="32963" y1="49630" x2="32963" y2="72037"/>
                        <a14:backgroundMark x1="31023" y1="48380" x2="31944" y2="69167"/>
                        <a14:backgroundMark x1="30591" y1="38639" x2="30798" y2="43310"/>
                        <a14:backgroundMark x1="30303" y1="32130" x2="30460" y2="35680"/>
                        <a14:backgroundMark x1="30000" y1="25278" x2="30303" y2="32130"/>
                        <a14:backgroundMark x1="28981" y1="47685" x2="28981" y2="47685"/>
                        <a14:backgroundMark x1="31093" y1="46143" x2="31944" y2="73056"/>
                        <a14:backgroundMark x1="60911" y1="69700" x2="70000" y2="66204"/>
                        <a14:backgroundMark x1="49537" y1="74074" x2="57692" y2="70938"/>
                        <a14:backgroundMark x1="60185" y1="42870" x2="46574" y2="64259"/>
                        <a14:backgroundMark x1="53426" y1="46759" x2="70000" y2="44815"/>
                        <a14:backgroundMark x1="33385" y1="46143" x2="33889" y2="71111"/>
                        <a14:backgroundMark x1="33244" y1="39196" x2="33331" y2="43486"/>
                        <a14:backgroundMark x1="32963" y1="25278" x2="33185" y2="36252"/>
                        <a14:backgroundMark x1="49537" y1="48704" x2="77778" y2="44815"/>
                        <a14:backgroundMark x1="68981" y1="40926" x2="46574" y2="44815"/>
                        <a14:backgroundMark x1="64167" y1="46759" x2="49537" y2="45741"/>
                        <a14:backgroundMark x1="30368" y1="46143" x2="39722" y2="79907"/>
                        <a14:backgroundMark x1="21204" y1="47685" x2="36852" y2="47685"/>
                        <a14:backgroundMark x1="31944" y1="44815" x2="31944" y2="78889"/>
                        <a14:backgroundMark x1="36852" y1="41852" x2="35833" y2="65278"/>
                        <a14:backgroundMark x1="33889" y1="45741" x2="31944" y2="62315"/>
                        <a14:backgroundMark x1="36852" y1="47685" x2="26111" y2="47685"/>
                      </a14:backgroundRemoval>
                    </a14:imgEffect>
                  </a14:imgLayer>
                </a14:imgProps>
              </a:ext>
              <a:ext uri="{28A0092B-C50C-407E-A947-70E740481C1C}">
                <a14:useLocalDpi xmlns:a14="http://schemas.microsoft.com/office/drawing/2010/main" val="0"/>
              </a:ext>
            </a:extLst>
          </a:blip>
          <a:stretch>
            <a:fillRect/>
          </a:stretch>
        </p:blipFill>
        <p:spPr>
          <a:xfrm>
            <a:off x="859695" y="4769250"/>
            <a:ext cx="315790" cy="315790"/>
          </a:xfrm>
          <a:prstGeom prst="rect">
            <a:avLst/>
          </a:prstGeom>
        </p:spPr>
      </p:pic>
      <p:sp>
        <p:nvSpPr>
          <p:cNvPr id="4" name="Text Placeholder 13">
            <a:extLst>
              <a:ext uri="{FF2B5EF4-FFF2-40B4-BE49-F238E27FC236}">
                <a16:creationId xmlns:a16="http://schemas.microsoft.com/office/drawing/2014/main" id="{DD9F7AE3-5226-09D3-D96D-2C5AD167ACC4}"/>
              </a:ext>
            </a:extLst>
          </p:cNvPr>
          <p:cNvSpPr>
            <a:spLocks noGrp="1"/>
          </p:cNvSpPr>
          <p:nvPr>
            <p:ph type="body" sz="quarter" idx="16" hasCustomPrompt="1"/>
          </p:nvPr>
        </p:nvSpPr>
        <p:spPr>
          <a:xfrm>
            <a:off x="1295399" y="4137682"/>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err="1">
                <a:effectLst/>
                <a:latin typeface="Gotham Rounded Bold" panose="02000000000000000000" pitchFamily="2" charset="0"/>
              </a:rPr>
              <a:t>healthinnovationnetwork.com</a:t>
            </a:r>
            <a:endParaRPr lang="en-GB">
              <a:effectLst/>
              <a:latin typeface="Gotham Rounded Bold" panose="02000000000000000000" pitchFamily="2" charset="0"/>
            </a:endParaRPr>
          </a:p>
        </p:txBody>
      </p:sp>
      <p:sp>
        <p:nvSpPr>
          <p:cNvPr id="5" name="Graphic 8">
            <a:extLst>
              <a:ext uri="{FF2B5EF4-FFF2-40B4-BE49-F238E27FC236}">
                <a16:creationId xmlns:a16="http://schemas.microsoft.com/office/drawing/2014/main" id="{95C04FF7-4F40-8D62-D97E-A291585BA54E}"/>
              </a:ext>
            </a:extLst>
          </p:cNvPr>
          <p:cNvSpPr/>
          <p:nvPr/>
        </p:nvSpPr>
        <p:spPr>
          <a:xfrm>
            <a:off x="860541" y="4170644"/>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accent2"/>
          </a:solidFill>
          <a:ln w="9525" cap="flat">
            <a:noFill/>
            <a:prstDash val="solid"/>
            <a:miter/>
          </a:ln>
        </p:spPr>
        <p:txBody>
          <a:bodyPr rtlCol="0" anchor="ctr"/>
          <a:lstStyle/>
          <a:p>
            <a:endParaRPr lang="en-US" b="0" i="0">
              <a:latin typeface="Avenir Book" panose="02000503020000020003" pitchFamily="2" charset="0"/>
            </a:endParaRPr>
          </a:p>
        </p:txBody>
      </p:sp>
    </p:spTree>
    <p:extLst>
      <p:ext uri="{BB962C8B-B14F-4D97-AF65-F5344CB8AC3E}">
        <p14:creationId xmlns:p14="http://schemas.microsoft.com/office/powerpoint/2010/main" val="1421794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act - Purpl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0ADA3F-B609-CC4D-AA15-7FBE38B80B5A}"/>
              </a:ext>
            </a:extLst>
          </p:cNvPr>
          <p:cNvSpPr/>
          <p:nvPr/>
        </p:nvSpPr>
        <p:spPr>
          <a:xfrm>
            <a:off x="-1"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8" name="Picture 17">
            <a:extLst>
              <a:ext uri="{FF2B5EF4-FFF2-40B4-BE49-F238E27FC236}">
                <a16:creationId xmlns:a16="http://schemas.microsoft.com/office/drawing/2014/main" id="{9C39A50B-16E0-D749-9F83-53E62178DC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1295399" y="2438400"/>
            <a:ext cx="6398741" cy="151638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Floor 10, Becket House, </a:t>
            </a:r>
          </a:p>
          <a:p>
            <a:r>
              <a:rPr lang="en-GB">
                <a:effectLst/>
                <a:latin typeface="Gotham Rounded Bold" panose="02000000000000000000" pitchFamily="2" charset="0"/>
              </a:rPr>
              <a:t>1 Lambeth Palace Road, London, SE1 7EU</a:t>
            </a:r>
          </a:p>
          <a:p>
            <a:r>
              <a:rPr lang="en-GB">
                <a:effectLst/>
                <a:latin typeface="Gotham Rounded Bold" panose="02000000000000000000" pitchFamily="2" charset="0"/>
              </a:rPr>
              <a:t>Closest station: Waterloo</a:t>
            </a:r>
          </a:p>
        </p:txBody>
      </p:sp>
      <p:sp>
        <p:nvSpPr>
          <p:cNvPr id="21" name="Text Placeholder 13">
            <a:extLst>
              <a:ext uri="{FF2B5EF4-FFF2-40B4-BE49-F238E27FC236}">
                <a16:creationId xmlns:a16="http://schemas.microsoft.com/office/drawing/2014/main" id="{E89F3AD7-2CAA-F143-A854-243D37F066A8}"/>
              </a:ext>
            </a:extLst>
          </p:cNvPr>
          <p:cNvSpPr>
            <a:spLocks noGrp="1"/>
          </p:cNvSpPr>
          <p:nvPr>
            <p:ph type="body" sz="quarter" idx="15" hasCustomPrompt="1"/>
          </p:nvPr>
        </p:nvSpPr>
        <p:spPr>
          <a:xfrm>
            <a:off x="1295399" y="472250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Health Innovation Network South London</a:t>
            </a:r>
          </a:p>
        </p:txBody>
      </p:sp>
      <p:sp>
        <p:nvSpPr>
          <p:cNvPr id="22" name="Text Placeholder 13">
            <a:extLst>
              <a:ext uri="{FF2B5EF4-FFF2-40B4-BE49-F238E27FC236}">
                <a16:creationId xmlns:a16="http://schemas.microsoft.com/office/drawing/2014/main" id="{46A013F0-8A68-F140-AFE5-3DE66783ED41}"/>
              </a:ext>
            </a:extLst>
          </p:cNvPr>
          <p:cNvSpPr>
            <a:spLocks noGrp="1"/>
          </p:cNvSpPr>
          <p:nvPr>
            <p:ph type="body" sz="quarter" idx="16" hasCustomPrompt="1"/>
          </p:nvPr>
        </p:nvSpPr>
        <p:spPr>
          <a:xfrm>
            <a:off x="1291079" y="4133995"/>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err="1">
                <a:effectLst/>
                <a:latin typeface="Gotham Rounded Bold" panose="02000000000000000000" pitchFamily="2" charset="0"/>
              </a:rPr>
              <a:t>healthinnovationnetwork.com</a:t>
            </a:r>
            <a:endParaRPr lang="en-GB">
              <a:effectLst/>
              <a:latin typeface="Gotham Rounded Bold" panose="02000000000000000000" pitchFamily="2" charset="0"/>
            </a:endParaRPr>
          </a:p>
        </p:txBody>
      </p:sp>
      <p:pic>
        <p:nvPicPr>
          <p:cNvPr id="31" name="Picture 30">
            <a:extLst>
              <a:ext uri="{FF2B5EF4-FFF2-40B4-BE49-F238E27FC236}">
                <a16:creationId xmlns:a16="http://schemas.microsoft.com/office/drawing/2014/main" id="{BCEC1BC3-DEF4-4047-9224-648B3EEEFDE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16" name="object 2">
            <a:extLst>
              <a:ext uri="{FF2B5EF4-FFF2-40B4-BE49-F238E27FC236}">
                <a16:creationId xmlns:a16="http://schemas.microsoft.com/office/drawing/2014/main" id="{309A4A60-3981-8B4E-8703-A0EBC8DCDED7}"/>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19" name="Slide Number Placeholder 5">
            <a:extLst>
              <a:ext uri="{FF2B5EF4-FFF2-40B4-BE49-F238E27FC236}">
                <a16:creationId xmlns:a16="http://schemas.microsoft.com/office/drawing/2014/main" id="{61266220-A4B2-6B49-9764-059632C39334}"/>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sp>
        <p:nvSpPr>
          <p:cNvPr id="2" name="Graphic 4">
            <a:extLst>
              <a:ext uri="{FF2B5EF4-FFF2-40B4-BE49-F238E27FC236}">
                <a16:creationId xmlns:a16="http://schemas.microsoft.com/office/drawing/2014/main" id="{6B7D5F4D-FB15-23A3-BE70-409C3E874681}"/>
              </a:ext>
            </a:extLst>
          </p:cNvPr>
          <p:cNvSpPr/>
          <p:nvPr/>
        </p:nvSpPr>
        <p:spPr>
          <a:xfrm>
            <a:off x="872399" y="246649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tx2"/>
          </a:solidFill>
          <a:ln w="9525" cap="flat">
            <a:noFill/>
            <a:prstDash val="solid"/>
            <a:miter/>
          </a:ln>
        </p:spPr>
        <p:txBody>
          <a:bodyPr rtlCol="0" anchor="ctr"/>
          <a:lstStyle/>
          <a:p>
            <a:endParaRPr lang="en-US" b="0" i="0">
              <a:latin typeface="Avenir Book" panose="02000503020000020003" pitchFamily="2" charset="0"/>
            </a:endParaRPr>
          </a:p>
        </p:txBody>
      </p:sp>
      <p:sp>
        <p:nvSpPr>
          <p:cNvPr id="5" name="Graphic 8">
            <a:extLst>
              <a:ext uri="{FF2B5EF4-FFF2-40B4-BE49-F238E27FC236}">
                <a16:creationId xmlns:a16="http://schemas.microsoft.com/office/drawing/2014/main" id="{6F1252CF-EA0E-1B03-9BB7-C6BA5DB2781D}"/>
              </a:ext>
            </a:extLst>
          </p:cNvPr>
          <p:cNvSpPr/>
          <p:nvPr/>
        </p:nvSpPr>
        <p:spPr>
          <a:xfrm>
            <a:off x="856221" y="4166957"/>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tx2"/>
          </a:solidFill>
          <a:ln w="9525" cap="flat">
            <a:noFill/>
            <a:prstDash val="solid"/>
            <a:miter/>
          </a:ln>
        </p:spPr>
        <p:txBody>
          <a:bodyPr rtlCol="0" anchor="ctr"/>
          <a:lstStyle/>
          <a:p>
            <a:endParaRPr lang="en-US" b="0" i="0">
              <a:latin typeface="Avenir Book" panose="02000503020000020003" pitchFamily="2" charset="0"/>
            </a:endParaRPr>
          </a:p>
        </p:txBody>
      </p:sp>
      <p:pic>
        <p:nvPicPr>
          <p:cNvPr id="7" name="Picture 6" descr="A green circle with white letters on it&#10;&#10;AI-generated content may be incorrect.">
            <a:extLst>
              <a:ext uri="{FF2B5EF4-FFF2-40B4-BE49-F238E27FC236}">
                <a16:creationId xmlns:a16="http://schemas.microsoft.com/office/drawing/2014/main" id="{2EB6134A-51DC-DEB1-8ADD-DC8A4C58C0D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315" b="97778" l="2963" r="97315">
                        <a14:foregroundMark x1="34815" y1="30185" x2="34815" y2="30185"/>
                        <a14:foregroundMark x1="33796" y1="59907" x2="33796" y2="59907"/>
                        <a14:foregroundMark x1="51204" y1="17870" x2="69630" y2="15741"/>
                        <a14:foregroundMark x1="60463" y1="23981" x2="86111" y2="29074"/>
                        <a14:foregroundMark x1="20463" y1="26019" x2="19352" y2="70185"/>
                        <a14:foregroundMark x1="42963" y1="17870" x2="67593" y2="10648"/>
                        <a14:foregroundMark x1="49167" y1="2407" x2="62500" y2="2407"/>
                        <a14:foregroundMark x1="7037" y1="31204" x2="8148" y2="72222"/>
                        <a14:foregroundMark x1="33796" y1="97870" x2="72778" y2="92778"/>
                        <a14:foregroundMark x1="93241" y1="21944" x2="97407" y2="77315"/>
                        <a14:foregroundMark x1="9167" y1="73241" x2="10185" y2="51667"/>
                        <a14:foregroundMark x1="2963" y1="50648" x2="2963" y2="39352"/>
                        <a14:foregroundMark x1="59444" y1="60926" x2="59444" y2="60926"/>
                        <a14:foregroundMark x1="61481" y1="68148" x2="61481" y2="68148"/>
                        <a14:foregroundMark x1="60463" y1="61944" x2="61481" y2="72222"/>
                        <a14:foregroundMark x1="59444" y1="62963" x2="58426" y2="74259"/>
                        <a14:foregroundMark x1="60463" y1="58889" x2="62500" y2="73241"/>
                        <a14:foregroundMark x1="62500" y1="58889" x2="64537" y2="75278"/>
                        <a14:backgroundMark x1="30926" y1="29352" x2="30926" y2="29352"/>
                        <a14:backgroundMark x1="32407" y1="59907" x2="33796" y2="69630"/>
                        <a14:backgroundMark x1="30926" y1="49537" x2="32407" y2="59907"/>
                        <a14:backgroundMark x1="65302" y1="68668" x2="68611" y2="68148"/>
                        <a14:backgroundMark x1="49167" y1="71204" x2="57234" y2="69936"/>
                      </a14:backgroundRemoval>
                    </a14:imgEffect>
                  </a14:imgLayer>
                </a14:imgProps>
              </a:ext>
              <a:ext uri="{28A0092B-C50C-407E-A947-70E740481C1C}">
                <a14:useLocalDpi xmlns:a14="http://schemas.microsoft.com/office/drawing/2010/main" val="0"/>
              </a:ext>
            </a:extLst>
          </a:blip>
          <a:stretch>
            <a:fillRect/>
          </a:stretch>
        </p:blipFill>
        <p:spPr>
          <a:xfrm>
            <a:off x="856221" y="4777126"/>
            <a:ext cx="300037" cy="300037"/>
          </a:xfrm>
          <a:prstGeom prst="rect">
            <a:avLst/>
          </a:prstGeom>
        </p:spPr>
      </p:pic>
    </p:spTree>
    <p:extLst>
      <p:ext uri="{BB962C8B-B14F-4D97-AF65-F5344CB8AC3E}">
        <p14:creationId xmlns:p14="http://schemas.microsoft.com/office/powerpoint/2010/main" val="2816954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act - Blu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B01D2E8-7744-E645-8BF1-B650A4165058}"/>
              </a:ext>
            </a:extLst>
          </p:cNvPr>
          <p:cNvSpPr>
            <a:spLocks noGrp="1" noRot="1" noMove="1" noResize="1" noEditPoints="1" noAdjustHandles="1" noChangeArrowheads="1" noChangeShapeType="1"/>
          </p:cNvSpPr>
          <p:nvPr/>
        </p:nvSpPr>
        <p:spPr>
          <a:xfrm>
            <a:off x="-1" y="6723"/>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18" name="Picture 17">
            <a:extLst>
              <a:ext uri="{FF2B5EF4-FFF2-40B4-BE49-F238E27FC236}">
                <a16:creationId xmlns:a16="http://schemas.microsoft.com/office/drawing/2014/main" id="{BC8973F6-E6A3-CA47-9251-7C6825FAC6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2" y="0"/>
            <a:ext cx="300037" cy="6858000"/>
          </a:xfrm>
          <a:prstGeom prst="rect">
            <a:avLst/>
          </a:prstGeom>
        </p:spPr>
      </p:pic>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hasCustomPrompt="1"/>
          </p:nvPr>
        </p:nvSpPr>
        <p:spPr>
          <a:xfrm>
            <a:off x="1295399" y="2438400"/>
            <a:ext cx="6398741" cy="151638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Floor 10, Becket House, </a:t>
            </a:r>
          </a:p>
          <a:p>
            <a:r>
              <a:rPr lang="en-GB">
                <a:effectLst/>
                <a:latin typeface="Gotham Rounded Bold" panose="02000000000000000000" pitchFamily="2" charset="0"/>
              </a:rPr>
              <a:t>1 Lambeth Palace Road, London, SE1 7EU</a:t>
            </a:r>
          </a:p>
          <a:p>
            <a:r>
              <a:rPr lang="en-GB">
                <a:effectLst/>
                <a:latin typeface="Gotham Rounded Bold" panose="02000000000000000000" pitchFamily="2" charset="0"/>
              </a:rPr>
              <a:t>Closest station: Waterloo</a:t>
            </a:r>
          </a:p>
        </p:txBody>
      </p:sp>
      <p:sp>
        <p:nvSpPr>
          <p:cNvPr id="21" name="Text Placeholder 13">
            <a:extLst>
              <a:ext uri="{FF2B5EF4-FFF2-40B4-BE49-F238E27FC236}">
                <a16:creationId xmlns:a16="http://schemas.microsoft.com/office/drawing/2014/main" id="{E89F3AD7-2CAA-F143-A854-243D37F066A8}"/>
              </a:ext>
            </a:extLst>
          </p:cNvPr>
          <p:cNvSpPr>
            <a:spLocks noGrp="1"/>
          </p:cNvSpPr>
          <p:nvPr>
            <p:ph type="body" sz="quarter" idx="15" hasCustomPrompt="1"/>
          </p:nvPr>
        </p:nvSpPr>
        <p:spPr>
          <a:xfrm>
            <a:off x="1295399" y="4722500"/>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a:effectLst/>
                <a:latin typeface="Gotham Rounded Bold" panose="02000000000000000000" pitchFamily="2" charset="0"/>
              </a:rPr>
              <a:t>Health Innovation Network South London</a:t>
            </a:r>
          </a:p>
        </p:txBody>
      </p:sp>
      <p:sp>
        <p:nvSpPr>
          <p:cNvPr id="22" name="Text Placeholder 13">
            <a:extLst>
              <a:ext uri="{FF2B5EF4-FFF2-40B4-BE49-F238E27FC236}">
                <a16:creationId xmlns:a16="http://schemas.microsoft.com/office/drawing/2014/main" id="{46A013F0-8A68-F140-AFE5-3DE66783ED41}"/>
              </a:ext>
            </a:extLst>
          </p:cNvPr>
          <p:cNvSpPr>
            <a:spLocks noGrp="1"/>
          </p:cNvSpPr>
          <p:nvPr>
            <p:ph type="body" sz="quarter" idx="16" hasCustomPrompt="1"/>
          </p:nvPr>
        </p:nvSpPr>
        <p:spPr>
          <a:xfrm>
            <a:off x="1295399" y="4133995"/>
            <a:ext cx="6398741" cy="409290"/>
          </a:xfrm>
        </p:spPr>
        <p:txBody>
          <a:bodyPr wrap="square" numCol="1" spcCol="28800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GB" sz="2000" b="0" i="0" smtClean="0">
                <a:solidFill>
                  <a:schemeClr val="bg1"/>
                </a:solidFill>
                <a:effectLst/>
                <a:latin typeface="Avenir Next" panose="020B0503020202020204" pitchFamily="34" charset="0"/>
              </a:defRPr>
            </a:lvl1pPr>
          </a:lstStyle>
          <a:p>
            <a:r>
              <a:rPr lang="en-GB" err="1">
                <a:effectLst/>
                <a:latin typeface="Gotham Rounded Bold" panose="02000000000000000000" pitchFamily="2" charset="0"/>
              </a:rPr>
              <a:t>healthinnovationnetwork.com</a:t>
            </a:r>
            <a:endParaRPr lang="en-GB">
              <a:effectLst/>
              <a:latin typeface="Gotham Rounded Bold" panose="02000000000000000000" pitchFamily="2" charset="0"/>
            </a:endParaRPr>
          </a:p>
        </p:txBody>
      </p:sp>
      <p:sp>
        <p:nvSpPr>
          <p:cNvPr id="25" name="object 2">
            <a:extLst>
              <a:ext uri="{FF2B5EF4-FFF2-40B4-BE49-F238E27FC236}">
                <a16:creationId xmlns:a16="http://schemas.microsoft.com/office/drawing/2014/main" id="{D745A30B-2CFD-D24C-9392-78F0E6214185}"/>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bg1"/>
          </a:solidFill>
        </p:spPr>
        <p:txBody>
          <a:bodyPr wrap="square" lIns="0" tIns="0" rIns="0" bIns="0" rtlCol="0"/>
          <a:lstStyle/>
          <a:p>
            <a:endParaRPr b="0" i="0">
              <a:latin typeface="Avenir Book" panose="02000503020000020003" pitchFamily="2" charset="0"/>
            </a:endParaRPr>
          </a:p>
        </p:txBody>
      </p:sp>
      <p:sp>
        <p:nvSpPr>
          <p:cNvPr id="30" name="Slide Number Placeholder 5">
            <a:extLst>
              <a:ext uri="{FF2B5EF4-FFF2-40B4-BE49-F238E27FC236}">
                <a16:creationId xmlns:a16="http://schemas.microsoft.com/office/drawing/2014/main" id="{31539658-A3BA-C044-98A0-76CB7A8B1812}"/>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accent1"/>
                </a:solidFill>
                <a:latin typeface="Avenir Book" panose="02000503020000020003" pitchFamily="2" charset="0"/>
              </a:defRPr>
            </a:lvl1pPr>
          </a:lstStyle>
          <a:p>
            <a:fld id="{525165A3-0CC3-4BDF-8B07-11A9546A93BA}" type="slidenum">
              <a:rPr lang="en-GB" smtClean="0"/>
              <a:t>‹#›</a:t>
            </a:fld>
            <a:endParaRPr lang="en-GB"/>
          </a:p>
        </p:txBody>
      </p:sp>
      <p:pic>
        <p:nvPicPr>
          <p:cNvPr id="31" name="Picture 30">
            <a:extLst>
              <a:ext uri="{FF2B5EF4-FFF2-40B4-BE49-F238E27FC236}">
                <a16:creationId xmlns:a16="http://schemas.microsoft.com/office/drawing/2014/main" id="{7CC94D47-BD4D-814D-912E-180DE30677D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908778" y="6152055"/>
            <a:ext cx="806666" cy="423499"/>
          </a:xfrm>
          <a:prstGeom prst="rect">
            <a:avLst/>
          </a:prstGeom>
        </p:spPr>
      </p:pic>
      <p:sp>
        <p:nvSpPr>
          <p:cNvPr id="2" name="Graphic 4">
            <a:extLst>
              <a:ext uri="{FF2B5EF4-FFF2-40B4-BE49-F238E27FC236}">
                <a16:creationId xmlns:a16="http://schemas.microsoft.com/office/drawing/2014/main" id="{A518AF62-F4F9-56CA-0B20-C0953631F0B0}"/>
              </a:ext>
            </a:extLst>
          </p:cNvPr>
          <p:cNvSpPr/>
          <p:nvPr/>
        </p:nvSpPr>
        <p:spPr>
          <a:xfrm>
            <a:off x="872399" y="2466495"/>
            <a:ext cx="283859" cy="419618"/>
          </a:xfrm>
          <a:custGeom>
            <a:avLst/>
            <a:gdLst>
              <a:gd name="connsiteX0" fmla="*/ 142792 w 283858"/>
              <a:gd name="connsiteY0" fmla="*/ 196045 h 419617"/>
              <a:gd name="connsiteX1" fmla="*/ 89480 w 283858"/>
              <a:gd name="connsiteY1" fmla="*/ 142726 h 419617"/>
              <a:gd name="connsiteX2" fmla="*/ 142799 w 283858"/>
              <a:gd name="connsiteY2" fmla="*/ 89413 h 419617"/>
              <a:gd name="connsiteX3" fmla="*/ 196112 w 283858"/>
              <a:gd name="connsiteY3" fmla="*/ 142733 h 419617"/>
              <a:gd name="connsiteX4" fmla="*/ 196108 w 283858"/>
              <a:gd name="connsiteY4" fmla="*/ 143346 h 419617"/>
              <a:gd name="connsiteX5" fmla="*/ 142792 w 283858"/>
              <a:gd name="connsiteY5" fmla="*/ 196663 h 419617"/>
              <a:gd name="connsiteX6" fmla="*/ 276329 w 283858"/>
              <a:gd name="connsiteY6" fmla="*/ 143346 h 419617"/>
              <a:gd name="connsiteX7" fmla="*/ 143346 w 283858"/>
              <a:gd name="connsiteY7" fmla="*/ 9257 h 419617"/>
              <a:gd name="connsiteX8" fmla="*/ 9257 w 283858"/>
              <a:gd name="connsiteY8" fmla="*/ 142241 h 419617"/>
              <a:gd name="connsiteX9" fmla="*/ 25052 w 283858"/>
              <a:gd name="connsiteY9" fmla="*/ 205795 h 419617"/>
              <a:gd name="connsiteX10" fmla="*/ 25052 w 283858"/>
              <a:gd name="connsiteY10" fmla="*/ 205795 h 419617"/>
              <a:gd name="connsiteX11" fmla="*/ 134523 w 283858"/>
              <a:gd name="connsiteY11" fmla="*/ 409927 h 419617"/>
              <a:gd name="connsiteX12" fmla="*/ 134523 w 283858"/>
              <a:gd name="connsiteY12" fmla="*/ 409927 h 419617"/>
              <a:gd name="connsiteX13" fmla="*/ 147220 w 283858"/>
              <a:gd name="connsiteY13" fmla="*/ 413768 h 419617"/>
              <a:gd name="connsiteX14" fmla="*/ 151061 w 283858"/>
              <a:gd name="connsiteY14" fmla="*/ 409927 h 419617"/>
              <a:gd name="connsiteX15" fmla="*/ 151061 w 283858"/>
              <a:gd name="connsiteY15" fmla="*/ 409927 h 419617"/>
              <a:gd name="connsiteX16" fmla="*/ 260408 w 283858"/>
              <a:gd name="connsiteY16" fmla="*/ 205795 h 419617"/>
              <a:gd name="connsiteX17" fmla="*/ 260408 w 283858"/>
              <a:gd name="connsiteY17" fmla="*/ 205795 h 419617"/>
              <a:gd name="connsiteX18" fmla="*/ 276329 w 283858"/>
              <a:gd name="connsiteY18" fmla="*/ 143346 h 4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3858" h="419617">
                <a:moveTo>
                  <a:pt x="142792" y="196045"/>
                </a:moveTo>
                <a:cubicBezTo>
                  <a:pt x="113346" y="196044"/>
                  <a:pt x="89478" y="172171"/>
                  <a:pt x="89480" y="142726"/>
                </a:cubicBezTo>
                <a:cubicBezTo>
                  <a:pt x="89482" y="113280"/>
                  <a:pt x="113354" y="89411"/>
                  <a:pt x="142799" y="89413"/>
                </a:cubicBezTo>
                <a:cubicBezTo>
                  <a:pt x="172245" y="89415"/>
                  <a:pt x="196114" y="113287"/>
                  <a:pt x="196112" y="142733"/>
                </a:cubicBezTo>
                <a:cubicBezTo>
                  <a:pt x="196112" y="142937"/>
                  <a:pt x="196111" y="143142"/>
                  <a:pt x="196108" y="143346"/>
                </a:cubicBezTo>
                <a:cubicBezTo>
                  <a:pt x="196108" y="172792"/>
                  <a:pt x="172238" y="196663"/>
                  <a:pt x="142792" y="196663"/>
                </a:cubicBezTo>
                <a:moveTo>
                  <a:pt x="276329" y="143346"/>
                </a:moveTo>
                <a:cubicBezTo>
                  <a:pt x="276635" y="69597"/>
                  <a:pt x="217096" y="9563"/>
                  <a:pt x="143346" y="9257"/>
                </a:cubicBezTo>
                <a:cubicBezTo>
                  <a:pt x="69596" y="8952"/>
                  <a:pt x="9563" y="68491"/>
                  <a:pt x="9257" y="142241"/>
                </a:cubicBezTo>
                <a:cubicBezTo>
                  <a:pt x="9166" y="164408"/>
                  <a:pt x="14594" y="186250"/>
                  <a:pt x="25052" y="205795"/>
                </a:cubicBezTo>
                <a:lnTo>
                  <a:pt x="25052" y="205795"/>
                </a:lnTo>
                <a:lnTo>
                  <a:pt x="134523" y="409927"/>
                </a:lnTo>
                <a:lnTo>
                  <a:pt x="134523" y="409927"/>
                </a:lnTo>
                <a:cubicBezTo>
                  <a:pt x="136968" y="414494"/>
                  <a:pt x="142653" y="416214"/>
                  <a:pt x="147220" y="413768"/>
                </a:cubicBezTo>
                <a:cubicBezTo>
                  <a:pt x="148851" y="412895"/>
                  <a:pt x="150188" y="411558"/>
                  <a:pt x="151061" y="409927"/>
                </a:cubicBezTo>
                <a:lnTo>
                  <a:pt x="151061" y="409927"/>
                </a:lnTo>
                <a:lnTo>
                  <a:pt x="260408" y="205795"/>
                </a:lnTo>
                <a:lnTo>
                  <a:pt x="260408" y="205795"/>
                </a:lnTo>
                <a:cubicBezTo>
                  <a:pt x="270777" y="186608"/>
                  <a:pt x="276246" y="165156"/>
                  <a:pt x="276329" y="143346"/>
                </a:cubicBezTo>
              </a:path>
            </a:pathLst>
          </a:custGeom>
          <a:solidFill>
            <a:schemeClr val="tx1"/>
          </a:solidFill>
          <a:ln w="9525" cap="flat">
            <a:noFill/>
            <a:prstDash val="solid"/>
            <a:miter/>
          </a:ln>
        </p:spPr>
        <p:txBody>
          <a:bodyPr rtlCol="0" anchor="ctr"/>
          <a:lstStyle/>
          <a:p>
            <a:endParaRPr lang="en-US" b="0" i="0">
              <a:latin typeface="Avenir Book" panose="02000503020000020003" pitchFamily="2" charset="0"/>
            </a:endParaRPr>
          </a:p>
        </p:txBody>
      </p:sp>
      <p:sp>
        <p:nvSpPr>
          <p:cNvPr id="5" name="Graphic 8">
            <a:extLst>
              <a:ext uri="{FF2B5EF4-FFF2-40B4-BE49-F238E27FC236}">
                <a16:creationId xmlns:a16="http://schemas.microsoft.com/office/drawing/2014/main" id="{26CC79BC-7CDD-C541-FE0E-014A63521317}"/>
              </a:ext>
            </a:extLst>
          </p:cNvPr>
          <p:cNvSpPr/>
          <p:nvPr/>
        </p:nvSpPr>
        <p:spPr>
          <a:xfrm>
            <a:off x="848139" y="4183755"/>
            <a:ext cx="308119" cy="308119"/>
          </a:xfrm>
          <a:custGeom>
            <a:avLst/>
            <a:gdLst>
              <a:gd name="connsiteX0" fmla="*/ 173233 w 308118"/>
              <a:gd name="connsiteY0" fmla="*/ 140822 h 308118"/>
              <a:gd name="connsiteX1" fmla="*/ 173228 w 308118"/>
              <a:gd name="connsiteY1" fmla="*/ 165353 h 308118"/>
              <a:gd name="connsiteX2" fmla="*/ 148697 w 308118"/>
              <a:gd name="connsiteY2" fmla="*/ 165348 h 308118"/>
              <a:gd name="connsiteX3" fmla="*/ 148697 w 308118"/>
              <a:gd name="connsiteY3" fmla="*/ 140822 h 308118"/>
              <a:gd name="connsiteX4" fmla="*/ 173228 w 308118"/>
              <a:gd name="connsiteY4" fmla="*/ 140817 h 308118"/>
              <a:gd name="connsiteX5" fmla="*/ 173233 w 308118"/>
              <a:gd name="connsiteY5" fmla="*/ 140822 h 308118"/>
              <a:gd name="connsiteX6" fmla="*/ 174716 w 308118"/>
              <a:gd name="connsiteY6" fmla="*/ 193658 h 308118"/>
              <a:gd name="connsiteX7" fmla="*/ 200849 w 308118"/>
              <a:gd name="connsiteY7" fmla="*/ 166384 h 308118"/>
              <a:gd name="connsiteX8" fmla="*/ 230520 w 308118"/>
              <a:gd name="connsiteY8" fmla="*/ 83306 h 308118"/>
              <a:gd name="connsiteX9" fmla="*/ 148241 w 308118"/>
              <a:gd name="connsiteY9" fmla="*/ 112749 h 308118"/>
              <a:gd name="connsiteX10" fmla="*/ 120967 w 308118"/>
              <a:gd name="connsiteY10" fmla="*/ 138882 h 308118"/>
              <a:gd name="connsiteX11" fmla="*/ 83194 w 308118"/>
              <a:gd name="connsiteY11" fmla="*/ 231203 h 308118"/>
              <a:gd name="connsiteX12" fmla="*/ 174488 w 308118"/>
              <a:gd name="connsiteY12" fmla="*/ 193658 h 308118"/>
              <a:gd name="connsiteX13" fmla="*/ 156914 w 308118"/>
              <a:gd name="connsiteY13" fmla="*/ 9244 h 308118"/>
              <a:gd name="connsiteX14" fmla="*/ 305266 w 308118"/>
              <a:gd name="connsiteY14" fmla="*/ 157599 h 308118"/>
              <a:gd name="connsiteX15" fmla="*/ 156911 w 308118"/>
              <a:gd name="connsiteY15" fmla="*/ 305951 h 308118"/>
              <a:gd name="connsiteX16" fmla="*/ 8559 w 308118"/>
              <a:gd name="connsiteY16" fmla="*/ 157595 h 308118"/>
              <a:gd name="connsiteX17" fmla="*/ 8560 w 308118"/>
              <a:gd name="connsiteY17" fmla="*/ 156912 h 308118"/>
              <a:gd name="connsiteX18" fmla="*/ 156914 w 308118"/>
              <a:gd name="connsiteY18" fmla="*/ 8559 h 30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118" h="308118">
                <a:moveTo>
                  <a:pt x="173233" y="140822"/>
                </a:moveTo>
                <a:cubicBezTo>
                  <a:pt x="180006" y="147597"/>
                  <a:pt x="180004" y="158580"/>
                  <a:pt x="173228" y="165353"/>
                </a:cubicBezTo>
                <a:cubicBezTo>
                  <a:pt x="166453" y="172125"/>
                  <a:pt x="155470" y="172123"/>
                  <a:pt x="148697" y="165348"/>
                </a:cubicBezTo>
                <a:cubicBezTo>
                  <a:pt x="141926" y="158575"/>
                  <a:pt x="141926" y="147595"/>
                  <a:pt x="148697" y="140822"/>
                </a:cubicBezTo>
                <a:cubicBezTo>
                  <a:pt x="155470" y="134046"/>
                  <a:pt x="166453" y="134044"/>
                  <a:pt x="173228" y="140817"/>
                </a:cubicBezTo>
                <a:cubicBezTo>
                  <a:pt x="173230" y="140819"/>
                  <a:pt x="173231" y="140820"/>
                  <a:pt x="173233" y="140822"/>
                </a:cubicBezTo>
                <a:moveTo>
                  <a:pt x="174716" y="193658"/>
                </a:moveTo>
                <a:cubicBezTo>
                  <a:pt x="186957" y="188767"/>
                  <a:pt x="196485" y="178822"/>
                  <a:pt x="200849" y="166384"/>
                </a:cubicBezTo>
                <a:lnTo>
                  <a:pt x="230520" y="83306"/>
                </a:lnTo>
                <a:lnTo>
                  <a:pt x="148241" y="112749"/>
                </a:lnTo>
                <a:cubicBezTo>
                  <a:pt x="135850" y="117190"/>
                  <a:pt x="125933" y="126692"/>
                  <a:pt x="120967" y="138882"/>
                </a:cubicBezTo>
                <a:cubicBezTo>
                  <a:pt x="107843" y="170721"/>
                  <a:pt x="83194" y="231203"/>
                  <a:pt x="83194" y="231203"/>
                </a:cubicBezTo>
                <a:lnTo>
                  <a:pt x="174488" y="193658"/>
                </a:lnTo>
                <a:moveTo>
                  <a:pt x="156914" y="9244"/>
                </a:moveTo>
                <a:cubicBezTo>
                  <a:pt x="238847" y="9244"/>
                  <a:pt x="305267" y="75665"/>
                  <a:pt x="305266" y="157599"/>
                </a:cubicBezTo>
                <a:cubicBezTo>
                  <a:pt x="305265" y="239532"/>
                  <a:pt x="238844" y="305951"/>
                  <a:pt x="156911" y="305951"/>
                </a:cubicBezTo>
                <a:cubicBezTo>
                  <a:pt x="74977" y="305950"/>
                  <a:pt x="8558" y="239529"/>
                  <a:pt x="8559" y="157595"/>
                </a:cubicBezTo>
                <a:cubicBezTo>
                  <a:pt x="8559" y="157368"/>
                  <a:pt x="8559" y="157140"/>
                  <a:pt x="8560" y="156912"/>
                </a:cubicBezTo>
                <a:cubicBezTo>
                  <a:pt x="8560" y="74979"/>
                  <a:pt x="74981" y="8559"/>
                  <a:pt x="156914" y="8559"/>
                </a:cubicBezTo>
              </a:path>
            </a:pathLst>
          </a:custGeom>
          <a:solidFill>
            <a:schemeClr val="tx1"/>
          </a:solidFill>
          <a:ln w="9525" cap="flat">
            <a:noFill/>
            <a:prstDash val="solid"/>
            <a:miter/>
          </a:ln>
        </p:spPr>
        <p:txBody>
          <a:bodyPr rtlCol="0" anchor="ctr"/>
          <a:lstStyle/>
          <a:p>
            <a:endParaRPr lang="en-US" b="0" i="0">
              <a:latin typeface="Avenir Book" panose="02000503020000020003" pitchFamily="2" charset="0"/>
            </a:endParaRPr>
          </a:p>
        </p:txBody>
      </p:sp>
      <p:pic>
        <p:nvPicPr>
          <p:cNvPr id="9" name="Picture 8" descr="A blue circle with white letters on it&#10;&#10;AI-generated content may be incorrect.">
            <a:extLst>
              <a:ext uri="{FF2B5EF4-FFF2-40B4-BE49-F238E27FC236}">
                <a16:creationId xmlns:a16="http://schemas.microsoft.com/office/drawing/2014/main" id="{F24B624E-5880-3C10-63CE-249B50F7BB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630" b="96852" l="93" r="94352">
                        <a14:foregroundMark x1="33056" y1="8519" x2="13889" y2="10833"/>
                        <a14:foregroundMark x1="26944" y1="6204" x2="72222" y2="15463"/>
                        <a14:foregroundMark x1="40741" y1="4722" x2="72222" y2="8519"/>
                        <a14:foregroundMark x1="92222" y1="27685" x2="94537" y2="73796"/>
                        <a14:foregroundMark x1="76852" y1="90648" x2="22315" y2="96019"/>
                        <a14:foregroundMark x1="9259" y1="29259" x2="3148" y2="66852"/>
                        <a14:foregroundMark x1="4630" y1="43796" x2="93" y2="57685"/>
                        <a14:foregroundMark x1="35370" y1="96019" x2="63056" y2="96852"/>
                        <a14:foregroundMark x1="59907" y1="56111" x2="57685" y2="71481"/>
                        <a14:foregroundMark x1="58426" y1="67685" x2="62222" y2="79907"/>
                        <a14:foregroundMark x1="60741" y1="69907" x2="65370" y2="80648"/>
                        <a14:foregroundMark x1="57685" y1="61481" x2="56111" y2="79167"/>
                        <a14:foregroundMark x1="63056" y1="63056" x2="68426" y2="80648"/>
                        <a14:backgroundMark x1="33889" y1="28519" x2="33889" y2="28519"/>
                        <a14:backgroundMark x1="33056" y1="43796" x2="33889" y2="71481"/>
                        <a14:backgroundMark x1="67705" y1="72893" x2="72222" y2="73056"/>
                        <a14:backgroundMark x1="63679" y1="72747" x2="64375" y2="72772"/>
                        <a14:backgroundMark x1="49167" y1="72222" x2="55129" y2="72438"/>
                      </a14:backgroundRemoval>
                    </a14:imgEffect>
                  </a14:imgLayer>
                </a14:imgProps>
              </a:ext>
              <a:ext uri="{28A0092B-C50C-407E-A947-70E740481C1C}">
                <a14:useLocalDpi xmlns:a14="http://schemas.microsoft.com/office/drawing/2010/main" val="0"/>
              </a:ext>
            </a:extLst>
          </a:blip>
          <a:stretch>
            <a:fillRect/>
          </a:stretch>
        </p:blipFill>
        <p:spPr>
          <a:xfrm>
            <a:off x="848139" y="4791774"/>
            <a:ext cx="308119" cy="308119"/>
          </a:xfrm>
          <a:prstGeom prst="rect">
            <a:avLst/>
          </a:prstGeom>
        </p:spPr>
      </p:pic>
    </p:spTree>
    <p:extLst>
      <p:ext uri="{BB962C8B-B14F-4D97-AF65-F5344CB8AC3E}">
        <p14:creationId xmlns:p14="http://schemas.microsoft.com/office/powerpoint/2010/main" val="2892534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706802"/>
            <a:ext cx="4672584" cy="1269482"/>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20468" y="2173850"/>
            <a:ext cx="4564763" cy="3963682"/>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GB"/>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676838" cy="5405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1829D36-283C-4938-A43E-1817B31D7995}" type="datetimeFigureOut">
              <a:rPr lang="en-GB" smtClean="0"/>
              <a:t>15/05/2026</a:t>
            </a:fld>
            <a:endParaRPr lang="en-GB"/>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525165A3-0CC3-4BDF-8B07-11A9546A93BA}" type="slidenum">
              <a:rPr lang="en-GB" smtClean="0"/>
              <a:t>‹#›</a:t>
            </a:fld>
            <a:endParaRPr lang="en-GB"/>
          </a:p>
        </p:txBody>
      </p:sp>
    </p:spTree>
    <p:extLst>
      <p:ext uri="{BB962C8B-B14F-4D97-AF65-F5344CB8AC3E}">
        <p14:creationId xmlns:p14="http://schemas.microsoft.com/office/powerpoint/2010/main" val="4013977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29D36-283C-4938-A43E-1817B31D7995}" type="datetimeFigureOut">
              <a:rPr lang="en-GB" smtClean="0"/>
              <a:t>15/05/2026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5165A3-0CC3-4BDF-8B07-11A9546A93BA}" type="slidenum">
              <a:rPr lang="en-GB" smtClean="0"/>
              <a:t>‹#›</a:t>
            </a:fld>
            <a:endParaRPr lang="en-GB"/>
          </a:p>
        </p:txBody>
      </p:sp>
    </p:spTree>
    <p:extLst>
      <p:ext uri="{BB962C8B-B14F-4D97-AF65-F5344CB8AC3E}">
        <p14:creationId xmlns:p14="http://schemas.microsoft.com/office/powerpoint/2010/main" val="3361031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419E4-DA9D-A72A-7DF9-8FCD511C7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AB7D6B-53CF-5950-D587-EFBA42483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5D334D-A470-71B2-7464-72B6952EDB42}"/>
              </a:ext>
            </a:extLst>
          </p:cNvPr>
          <p:cNvSpPr>
            <a:spLocks noGrp="1"/>
          </p:cNvSpPr>
          <p:nvPr>
            <p:ph type="dt" sz="half" idx="10"/>
          </p:nvPr>
        </p:nvSpPr>
        <p:spPr/>
        <p:txBody>
          <a:bodyPr/>
          <a:lstStyle/>
          <a:p>
            <a:fld id="{C1829D36-283C-4938-A43E-1817B31D7995}" type="datetimeFigureOut">
              <a:rPr lang="en-GB" smtClean="0"/>
              <a:t>15/05/2026</a:t>
            </a:fld>
            <a:endParaRPr lang="en-GB"/>
          </a:p>
        </p:txBody>
      </p:sp>
      <p:sp>
        <p:nvSpPr>
          <p:cNvPr id="5" name="Footer Placeholder 4">
            <a:extLst>
              <a:ext uri="{FF2B5EF4-FFF2-40B4-BE49-F238E27FC236}">
                <a16:creationId xmlns:a16="http://schemas.microsoft.com/office/drawing/2014/main" id="{8E4B60CB-03EE-EF56-DF49-CD543FE29C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516C0-8C6F-1AD4-D639-479CAE2C3170}"/>
              </a:ext>
            </a:extLst>
          </p:cNvPr>
          <p:cNvSpPr>
            <a:spLocks noGrp="1"/>
          </p:cNvSpPr>
          <p:nvPr>
            <p:ph type="sldNum" sz="quarter" idx="12"/>
          </p:nvPr>
        </p:nvSpPr>
        <p:spPr/>
        <p:txBody>
          <a:bodyPr/>
          <a:lstStyle/>
          <a:p>
            <a:fld id="{525165A3-0CC3-4BDF-8B07-11A9546A93BA}" type="slidenum">
              <a:rPr lang="en-GB" smtClean="0"/>
              <a:t>‹#›</a:t>
            </a:fld>
            <a:endParaRPr lang="en-GB"/>
          </a:p>
        </p:txBody>
      </p:sp>
    </p:spTree>
    <p:extLst>
      <p:ext uri="{BB962C8B-B14F-4D97-AF65-F5344CB8AC3E}">
        <p14:creationId xmlns:p14="http://schemas.microsoft.com/office/powerpoint/2010/main" val="4937515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1B7586-5D68-A55C-0D51-AADEDC82071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15D2541-989D-3B43-98C4-71486C11E1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EC6D7FC-72DD-D881-4854-840F514B6F95}"/>
              </a:ext>
            </a:extLst>
          </p:cNvPr>
          <p:cNvSpPr>
            <a:spLocks noGrp="1"/>
          </p:cNvSpPr>
          <p:nvPr>
            <p:ph type="sldNum" sz="quarter" idx="12"/>
          </p:nvPr>
        </p:nvSpPr>
        <p:spPr/>
        <p:txBody>
          <a:bodyPr/>
          <a:lstStyle/>
          <a:p>
            <a:fld id="{B6F15528-21DE-4FAA-801E-634DDDAF4B2B}" type="slidenum">
              <a:rPr lang="en-GB" smtClean="0"/>
              <a:pPr/>
              <a:t>‹#›</a:t>
            </a:fld>
            <a:endParaRPr lang="en-GB"/>
          </a:p>
        </p:txBody>
      </p:sp>
    </p:spTree>
    <p:extLst>
      <p:ext uri="{BB962C8B-B14F-4D97-AF65-F5344CB8AC3E}">
        <p14:creationId xmlns:p14="http://schemas.microsoft.com/office/powerpoint/2010/main" val="128221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Slide - Gree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A1630467-391E-4223-00F5-79494C09DEF8}"/>
              </a:ext>
            </a:extLst>
          </p:cNvPr>
          <p:cNvSpPr>
            <a:spLocks noGrp="1"/>
          </p:cNvSpPr>
          <p:nvPr>
            <p:ph type="pic" sz="quarter" idx="16" hasCustomPrompt="1"/>
          </p:nvPr>
        </p:nvSpPr>
        <p:spPr>
          <a:xfrm>
            <a:off x="0" y="0"/>
            <a:ext cx="12192000" cy="5049838"/>
          </a:xfrm>
          <a:solidFill>
            <a:schemeClr val="bg1">
              <a:lumMod val="50000"/>
            </a:schemeClr>
          </a:solidFill>
          <a:ln>
            <a:noFill/>
          </a:ln>
        </p:spPr>
        <p:txBody>
          <a:bodyPr/>
          <a:lstStyle>
            <a:lvl1pPr marL="0" indent="0" algn="r">
              <a:buFontTx/>
              <a:buNone/>
              <a:defRPr>
                <a:solidFill>
                  <a:schemeClr val="bg1"/>
                </a:solidFill>
              </a:defRPr>
            </a:lvl1pPr>
          </a:lstStyle>
          <a:p>
            <a:r>
              <a:rPr lang="en-GB"/>
              <a:t>Click on box to add image</a:t>
            </a:r>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965200"/>
            <a:ext cx="6897189" cy="2387600"/>
          </a:xfrm>
        </p:spPr>
        <p:txBody>
          <a:bodyPr anchor="t" anchorCtr="0">
            <a:normAutofit/>
          </a:bodyPr>
          <a:lstStyle>
            <a:lvl1pPr algn="l">
              <a:lnSpc>
                <a:spcPct val="100000"/>
              </a:lnSpc>
              <a:defRPr sz="5000" b="0" i="0">
                <a:solidFill>
                  <a:schemeClr val="tx2"/>
                </a:solidFill>
                <a:latin typeface="Avenir Book" panose="02000503020000020003" pitchFamily="2"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2" y="3577151"/>
            <a:ext cx="6191618" cy="291254"/>
          </a:xfrm>
        </p:spPr>
        <p:txBody>
          <a:bodyPr>
            <a:normAutofit/>
          </a:bodyPr>
          <a:lstStyle>
            <a:lvl1pPr marL="0" indent="0" algn="l">
              <a:buNone/>
              <a:defRPr sz="1600" b="0"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2" y="3886200"/>
            <a:ext cx="6191618" cy="318012"/>
          </a:xfrm>
        </p:spPr>
        <p:txBody>
          <a:bodyPr>
            <a:normAutofit/>
          </a:bodyPr>
          <a:lstStyle>
            <a:lvl1pPr marL="0" indent="0">
              <a:buNone/>
              <a:defRPr sz="1600" b="0" i="0">
                <a:solidFill>
                  <a:schemeClr val="bg1"/>
                </a:solidFill>
                <a:latin typeface="Avenir Book" panose="02000503020000020003" pitchFamily="2" charset="0"/>
              </a:defRPr>
            </a:lvl1pPr>
          </a:lstStyle>
          <a:p>
            <a:pPr lvl="0"/>
            <a:r>
              <a:rPr lang="en-US"/>
              <a:t>Click here to edit author title</a:t>
            </a:r>
          </a:p>
        </p:txBody>
      </p:sp>
      <p:pic>
        <p:nvPicPr>
          <p:cNvPr id="6" name="Picture 5">
            <a:extLst>
              <a:ext uri="{FF2B5EF4-FFF2-40B4-BE49-F238E27FC236}">
                <a16:creationId xmlns:a16="http://schemas.microsoft.com/office/drawing/2014/main" id="{82D6F852-4B99-99D5-C529-8A2B81915C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73893"/>
          <a:stretch/>
        </p:blipFill>
        <p:spPr>
          <a:xfrm>
            <a:off x="0" y="5067632"/>
            <a:ext cx="12192000" cy="1790367"/>
          </a:xfrm>
          <a:prstGeom prst="rect">
            <a:avLst/>
          </a:prstGeom>
        </p:spPr>
      </p:pic>
      <p:sp>
        <p:nvSpPr>
          <p:cNvPr id="12" name="Picture Placeholder 30">
            <a:extLst>
              <a:ext uri="{FF2B5EF4-FFF2-40B4-BE49-F238E27FC236}">
                <a16:creationId xmlns:a16="http://schemas.microsoft.com/office/drawing/2014/main" id="{D7BA0902-23FB-654C-AE2E-688A5CAE69AE}"/>
              </a:ext>
            </a:extLst>
          </p:cNvPr>
          <p:cNvSpPr>
            <a:spLocks noGrp="1"/>
          </p:cNvSpPr>
          <p:nvPr>
            <p:ph type="pic" sz="quarter" idx="14" hasCustomPrompt="1"/>
          </p:nvPr>
        </p:nvSpPr>
        <p:spPr>
          <a:xfrm>
            <a:off x="9753600" y="5638800"/>
            <a:ext cx="1828800" cy="685800"/>
          </a:xfrm>
        </p:spPr>
        <p:txBody>
          <a:bodyPr>
            <a:normAutofit/>
          </a:bodyPr>
          <a:lstStyle>
            <a:lvl1pPr marL="0" indent="0">
              <a:buNone/>
              <a:defRPr sz="1200" b="0" i="0">
                <a:latin typeface="Avenir Book" panose="02000503020000020003" pitchFamily="2" charset="0"/>
              </a:defRPr>
            </a:lvl1pPr>
          </a:lstStyle>
          <a:p>
            <a:r>
              <a:rPr lang="en-US"/>
              <a:t>Click to add logo</a:t>
            </a:r>
          </a:p>
        </p:txBody>
      </p:sp>
      <p:pic>
        <p:nvPicPr>
          <p:cNvPr id="8" name="Picture 7">
            <a:extLst>
              <a:ext uri="{FF2B5EF4-FFF2-40B4-BE49-F238E27FC236}">
                <a16:creationId xmlns:a16="http://schemas.microsoft.com/office/drawing/2014/main" id="{C6E718A0-9C6F-8107-56A8-3BF629E303E8}"/>
              </a:ext>
            </a:extLst>
          </p:cNvPr>
          <p:cNvPicPr>
            <a:picLocks noChangeAspect="1"/>
          </p:cNvPicPr>
          <p:nvPr/>
        </p:nvPicPr>
        <p:blipFill rotWithShape="1">
          <a:blip r:embed="rId3">
            <a:alphaModFix amt="27000"/>
          </a:blip>
          <a:srcRect r="17737"/>
          <a:stretch/>
        </p:blipFill>
        <p:spPr>
          <a:xfrm>
            <a:off x="6052455" y="1302343"/>
            <a:ext cx="6139545" cy="4834800"/>
          </a:xfrm>
          <a:prstGeom prst="rect">
            <a:avLst/>
          </a:prstGeom>
        </p:spPr>
      </p:pic>
      <p:sp>
        <p:nvSpPr>
          <p:cNvPr id="14" name="Text Placeholder 12">
            <a:extLst>
              <a:ext uri="{FF2B5EF4-FFF2-40B4-BE49-F238E27FC236}">
                <a16:creationId xmlns:a16="http://schemas.microsoft.com/office/drawing/2014/main" id="{0DD27C88-F60E-D4B0-2F7F-D5A1CCD966D1}"/>
              </a:ext>
            </a:extLst>
          </p:cNvPr>
          <p:cNvSpPr>
            <a:spLocks noGrp="1"/>
          </p:cNvSpPr>
          <p:nvPr>
            <p:ph type="body" sz="quarter" idx="17" hasCustomPrompt="1"/>
          </p:nvPr>
        </p:nvSpPr>
        <p:spPr>
          <a:xfrm>
            <a:off x="644612" y="609600"/>
            <a:ext cx="6897688" cy="290513"/>
          </a:xfrm>
        </p:spPr>
        <p:txBody>
          <a:bodyPr/>
          <a:lstStyle>
            <a:lvl1pPr marL="0" indent="0">
              <a:buNone/>
              <a:defRPr>
                <a:solidFill>
                  <a:schemeClr val="bg1"/>
                </a:solidFill>
              </a:defRPr>
            </a:lvl1pPr>
          </a:lstStyle>
          <a:p>
            <a:pPr lvl="0"/>
            <a:r>
              <a:rPr lang="en-GB"/>
              <a:t>Click to edit presentation date</a:t>
            </a:r>
            <a:endParaRPr lang="en-US"/>
          </a:p>
        </p:txBody>
      </p:sp>
      <p:sp>
        <p:nvSpPr>
          <p:cNvPr id="2" name="Rectangle 1">
            <a:extLst>
              <a:ext uri="{FF2B5EF4-FFF2-40B4-BE49-F238E27FC236}">
                <a16:creationId xmlns:a16="http://schemas.microsoft.com/office/drawing/2014/main" id="{E99FD0A3-F40E-117B-A50A-F7461BB0496E}"/>
              </a:ext>
            </a:extLst>
          </p:cNvPr>
          <p:cNvSpPr/>
          <p:nvPr/>
        </p:nvSpPr>
        <p:spPr>
          <a:xfrm>
            <a:off x="0" y="5262880"/>
            <a:ext cx="4826000" cy="159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a:latin typeface="Avenir Book" panose="02000503020000020003" pitchFamily="2" charset="0"/>
            </a:endParaRPr>
          </a:p>
        </p:txBody>
      </p:sp>
      <p:pic>
        <p:nvPicPr>
          <p:cNvPr id="3" name="Picture 2" descr="A picture containing logo&#10;&#10;Description automatically generated">
            <a:extLst>
              <a:ext uri="{FF2B5EF4-FFF2-40B4-BE49-F238E27FC236}">
                <a16:creationId xmlns:a16="http://schemas.microsoft.com/office/drawing/2014/main" id="{9A0163CF-7DE2-D835-1E6C-6AE2A602C2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348" y="5616575"/>
            <a:ext cx="2309477" cy="742949"/>
          </a:xfrm>
          <a:prstGeom prst="rect">
            <a:avLst/>
          </a:prstGeom>
        </p:spPr>
      </p:pic>
      <p:sp>
        <p:nvSpPr>
          <p:cNvPr id="11" name="object 12">
            <a:extLst>
              <a:ext uri="{FF2B5EF4-FFF2-40B4-BE49-F238E27FC236}">
                <a16:creationId xmlns:a16="http://schemas.microsoft.com/office/drawing/2014/main" id="{9E8FB843-7BE5-AA98-7119-B2CA4D28E1AA}"/>
              </a:ext>
            </a:extLst>
          </p:cNvPr>
          <p:cNvSpPr txBox="1"/>
          <p:nvPr/>
        </p:nvSpPr>
        <p:spPr>
          <a:xfrm>
            <a:off x="957285" y="4396915"/>
            <a:ext cx="2901230" cy="197490"/>
          </a:xfrm>
          <a:prstGeom prst="rect">
            <a:avLst/>
          </a:prstGeom>
        </p:spPr>
        <p:txBody>
          <a:bodyPr vert="horz" wrap="square" lIns="0" tIns="12700" rIns="0" bIns="0" rtlCol="0">
            <a:spAutoFit/>
          </a:bodyPr>
          <a:lstStyle/>
          <a:p>
            <a:pPr marL="12700">
              <a:lnSpc>
                <a:spcPct val="100000"/>
              </a:lnSpc>
              <a:spcBef>
                <a:spcPts val="100"/>
              </a:spcBef>
            </a:pPr>
            <a:r>
              <a:rPr sz="1200" b="0" i="0">
                <a:solidFill>
                  <a:srgbClr val="FFFFFF"/>
                </a:solidFill>
                <a:latin typeface="Avenir Book" panose="02000503020000020003" pitchFamily="2" charset="0"/>
                <a:cs typeface="GothamRounded-Book"/>
              </a:rPr>
              <a:t>H</a:t>
            </a:r>
            <a:r>
              <a:rPr lang="en-GB" sz="1200" b="0" i="0" err="1">
                <a:solidFill>
                  <a:srgbClr val="FFFFFF"/>
                </a:solidFill>
                <a:latin typeface="Avenir Book" panose="02000503020000020003" pitchFamily="2" charset="0"/>
                <a:cs typeface="GothamRounded-Book"/>
              </a:rPr>
              <a:t>ealth</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I</a:t>
            </a:r>
            <a:r>
              <a:rPr lang="en-GB" sz="1200" b="0" i="0" err="1">
                <a:solidFill>
                  <a:srgbClr val="FFFFFF"/>
                </a:solidFill>
                <a:latin typeface="Avenir Book" panose="02000503020000020003" pitchFamily="2" charset="0"/>
                <a:cs typeface="GothamRounded-Book"/>
              </a:rPr>
              <a:t>nnovation</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N</a:t>
            </a:r>
            <a:r>
              <a:rPr lang="en-GB" sz="1200" b="0" i="0" err="1">
                <a:solidFill>
                  <a:srgbClr val="FFFFFF"/>
                </a:solidFill>
                <a:latin typeface="Avenir Book" panose="02000503020000020003" pitchFamily="2" charset="0"/>
                <a:cs typeface="GothamRounded-Book"/>
              </a:rPr>
              <a:t>etwork</a:t>
            </a:r>
            <a:r>
              <a:rPr lang="en-GB" sz="1200" b="0" i="0">
                <a:solidFill>
                  <a:srgbClr val="FFFFFF"/>
                </a:solidFill>
                <a:latin typeface="Avenir Book" panose="02000503020000020003" pitchFamily="2" charset="0"/>
                <a:cs typeface="GothamRounded-Book"/>
              </a:rPr>
              <a:t> </a:t>
            </a:r>
            <a:r>
              <a:rPr sz="1200" b="0" i="0">
                <a:solidFill>
                  <a:srgbClr val="FFFFFF"/>
                </a:solidFill>
                <a:latin typeface="Avenir Book" panose="02000503020000020003" pitchFamily="2" charset="0"/>
                <a:cs typeface="GothamRounded-Book"/>
              </a:rPr>
              <a:t>South</a:t>
            </a:r>
            <a:r>
              <a:rPr lang="en-GB" sz="1200" b="0" i="0">
                <a:solidFill>
                  <a:srgbClr val="FFFFFF"/>
                </a:solidFill>
                <a:latin typeface="Avenir Book" panose="02000503020000020003" pitchFamily="2" charset="0"/>
                <a:cs typeface="GothamRounded-Book"/>
              </a:rPr>
              <a:t> </a:t>
            </a:r>
            <a:r>
              <a:rPr sz="1200" b="0" i="0" spc="-5">
                <a:solidFill>
                  <a:srgbClr val="FFFFFF"/>
                </a:solidFill>
                <a:latin typeface="Avenir Book" panose="02000503020000020003" pitchFamily="2" charset="0"/>
                <a:cs typeface="GothamRounded-Book"/>
              </a:rPr>
              <a:t>London</a:t>
            </a:r>
            <a:endParaRPr sz="1200" b="0" i="0">
              <a:latin typeface="Avenir Book" panose="02000503020000020003" pitchFamily="2" charset="0"/>
              <a:cs typeface="GothamRounded-Book"/>
            </a:endParaRPr>
          </a:p>
        </p:txBody>
      </p:sp>
      <p:sp>
        <p:nvSpPr>
          <p:cNvPr id="13" name="object 13">
            <a:extLst>
              <a:ext uri="{FF2B5EF4-FFF2-40B4-BE49-F238E27FC236}">
                <a16:creationId xmlns:a16="http://schemas.microsoft.com/office/drawing/2014/main" id="{A6E3BDDD-6BC0-34D3-688B-0834D71EFD0D}"/>
              </a:ext>
            </a:extLst>
          </p:cNvPr>
          <p:cNvSpPr txBox="1"/>
          <p:nvPr/>
        </p:nvSpPr>
        <p:spPr>
          <a:xfrm>
            <a:off x="4186818" y="4396915"/>
            <a:ext cx="2680970" cy="197490"/>
          </a:xfrm>
          <a:prstGeom prst="rect">
            <a:avLst/>
          </a:prstGeom>
        </p:spPr>
        <p:txBody>
          <a:bodyPr vert="horz" wrap="square" lIns="0" tIns="12700" rIns="0" bIns="0" rtlCol="0">
            <a:spAutoFit/>
          </a:bodyPr>
          <a:lstStyle/>
          <a:p>
            <a:pPr marL="12700">
              <a:lnSpc>
                <a:spcPct val="100000"/>
              </a:lnSpc>
              <a:spcBef>
                <a:spcPts val="100"/>
              </a:spcBef>
            </a:pPr>
            <a:r>
              <a:rPr sz="1200" b="0" i="0" spc="-10" err="1">
                <a:solidFill>
                  <a:srgbClr val="FFFFFF"/>
                </a:solidFill>
                <a:latin typeface="Avenir Book" panose="02000503020000020003" pitchFamily="2" charset="0"/>
                <a:cs typeface="GothamRounded-Book"/>
              </a:rPr>
              <a:t>healthinnovationnetwork.com</a:t>
            </a:r>
            <a:endParaRPr sz="1200" b="0" i="0">
              <a:latin typeface="Avenir Book" panose="02000503020000020003" pitchFamily="2" charset="0"/>
              <a:cs typeface="GothamRounded-Book"/>
            </a:endParaRPr>
          </a:p>
        </p:txBody>
      </p:sp>
      <p:sp>
        <p:nvSpPr>
          <p:cNvPr id="19" name="Graphic 5">
            <a:extLst>
              <a:ext uri="{FF2B5EF4-FFF2-40B4-BE49-F238E27FC236}">
                <a16:creationId xmlns:a16="http://schemas.microsoft.com/office/drawing/2014/main" id="{5B90810A-6140-41F8-972F-425C61DD8835}"/>
              </a:ext>
            </a:extLst>
          </p:cNvPr>
          <p:cNvSpPr/>
          <p:nvPr/>
        </p:nvSpPr>
        <p:spPr>
          <a:xfrm>
            <a:off x="3907525" y="4380519"/>
            <a:ext cx="230282" cy="230282"/>
          </a:xfrm>
          <a:custGeom>
            <a:avLst/>
            <a:gdLst>
              <a:gd name="connsiteX0" fmla="*/ 140883 w 250580"/>
              <a:gd name="connsiteY0" fmla="*/ 114525 h 250580"/>
              <a:gd name="connsiteX1" fmla="*/ 140880 w 250580"/>
              <a:gd name="connsiteY1" fmla="*/ 134475 h 250580"/>
              <a:gd name="connsiteX2" fmla="*/ 120930 w 250580"/>
              <a:gd name="connsiteY2" fmla="*/ 134471 h 250580"/>
              <a:gd name="connsiteX3" fmla="*/ 120930 w 250580"/>
              <a:gd name="connsiteY3" fmla="*/ 114525 h 250580"/>
              <a:gd name="connsiteX4" fmla="*/ 140880 w 250580"/>
              <a:gd name="connsiteY4" fmla="*/ 114521 h 250580"/>
              <a:gd name="connsiteX5" fmla="*/ 140883 w 250580"/>
              <a:gd name="connsiteY5" fmla="*/ 114525 h 250580"/>
              <a:gd name="connsiteX6" fmla="*/ 142090 w 250580"/>
              <a:gd name="connsiteY6" fmla="*/ 157495 h 250580"/>
              <a:gd name="connsiteX7" fmla="*/ 163343 w 250580"/>
              <a:gd name="connsiteY7" fmla="*/ 135314 h 250580"/>
              <a:gd name="connsiteX8" fmla="*/ 187473 w 250580"/>
              <a:gd name="connsiteY8" fmla="*/ 67750 h 250580"/>
              <a:gd name="connsiteX9" fmla="*/ 120558 w 250580"/>
              <a:gd name="connsiteY9" fmla="*/ 91694 h 250580"/>
              <a:gd name="connsiteX10" fmla="*/ 98377 w 250580"/>
              <a:gd name="connsiteY10" fmla="*/ 112947 h 250580"/>
              <a:gd name="connsiteX11" fmla="*/ 67658 w 250580"/>
              <a:gd name="connsiteY11" fmla="*/ 188028 h 250580"/>
              <a:gd name="connsiteX12" fmla="*/ 141904 w 250580"/>
              <a:gd name="connsiteY12" fmla="*/ 157495 h 250580"/>
              <a:gd name="connsiteX13" fmla="*/ 127612 w 250580"/>
              <a:gd name="connsiteY13" fmla="*/ 7517 h 250580"/>
              <a:gd name="connsiteX14" fmla="*/ 248261 w 250580"/>
              <a:gd name="connsiteY14" fmla="*/ 128169 h 250580"/>
              <a:gd name="connsiteX15" fmla="*/ 127609 w 250580"/>
              <a:gd name="connsiteY15" fmla="*/ 248817 h 250580"/>
              <a:gd name="connsiteX16" fmla="*/ 6961 w 250580"/>
              <a:gd name="connsiteY16" fmla="*/ 128166 h 250580"/>
              <a:gd name="connsiteX17" fmla="*/ 6962 w 250580"/>
              <a:gd name="connsiteY17" fmla="*/ 127611 h 250580"/>
              <a:gd name="connsiteX18" fmla="*/ 127612 w 250580"/>
              <a:gd name="connsiteY18" fmla="*/ 6961 h 25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0580" h="250580">
                <a:moveTo>
                  <a:pt x="140883" y="114525"/>
                </a:moveTo>
                <a:cubicBezTo>
                  <a:pt x="146391" y="120035"/>
                  <a:pt x="146390" y="128967"/>
                  <a:pt x="140880" y="134475"/>
                </a:cubicBezTo>
                <a:cubicBezTo>
                  <a:pt x="135370" y="139983"/>
                  <a:pt x="126438" y="139981"/>
                  <a:pt x="120930" y="134471"/>
                </a:cubicBezTo>
                <a:cubicBezTo>
                  <a:pt x="115423" y="128962"/>
                  <a:pt x="115423" y="120033"/>
                  <a:pt x="120930" y="114525"/>
                </a:cubicBezTo>
                <a:cubicBezTo>
                  <a:pt x="126438" y="109015"/>
                  <a:pt x="135370" y="109013"/>
                  <a:pt x="140880" y="114521"/>
                </a:cubicBezTo>
                <a:cubicBezTo>
                  <a:pt x="140881" y="114522"/>
                  <a:pt x="140882" y="114523"/>
                  <a:pt x="140883" y="114525"/>
                </a:cubicBezTo>
                <a:moveTo>
                  <a:pt x="142090" y="157495"/>
                </a:moveTo>
                <a:cubicBezTo>
                  <a:pt x="152045" y="153516"/>
                  <a:pt x="159793" y="145429"/>
                  <a:pt x="163343" y="135314"/>
                </a:cubicBezTo>
                <a:lnTo>
                  <a:pt x="187473" y="67750"/>
                </a:lnTo>
                <a:lnTo>
                  <a:pt x="120558" y="91694"/>
                </a:lnTo>
                <a:cubicBezTo>
                  <a:pt x="110482" y="95306"/>
                  <a:pt x="102417" y="103034"/>
                  <a:pt x="98377" y="112947"/>
                </a:cubicBezTo>
                <a:cubicBezTo>
                  <a:pt x="87705" y="138840"/>
                  <a:pt x="67658" y="188028"/>
                  <a:pt x="67658" y="188028"/>
                </a:cubicBezTo>
                <a:lnTo>
                  <a:pt x="141904" y="157495"/>
                </a:lnTo>
                <a:moveTo>
                  <a:pt x="127612" y="7517"/>
                </a:moveTo>
                <a:cubicBezTo>
                  <a:pt x="194245" y="7518"/>
                  <a:pt x="248261" y="61536"/>
                  <a:pt x="248261" y="128169"/>
                </a:cubicBezTo>
                <a:cubicBezTo>
                  <a:pt x="248260" y="194802"/>
                  <a:pt x="194242" y="248818"/>
                  <a:pt x="127609" y="248817"/>
                </a:cubicBezTo>
                <a:cubicBezTo>
                  <a:pt x="60976" y="248817"/>
                  <a:pt x="6960" y="194799"/>
                  <a:pt x="6961" y="128166"/>
                </a:cubicBezTo>
                <a:cubicBezTo>
                  <a:pt x="6961" y="127981"/>
                  <a:pt x="6961" y="127796"/>
                  <a:pt x="6962" y="127611"/>
                </a:cubicBezTo>
                <a:cubicBezTo>
                  <a:pt x="6962" y="60977"/>
                  <a:pt x="60979" y="6961"/>
                  <a:pt x="127612" y="6961"/>
                </a:cubicBezTo>
              </a:path>
            </a:pathLst>
          </a:custGeom>
          <a:solidFill>
            <a:schemeClr val="bg1"/>
          </a:solidFill>
          <a:ln w="9525" cap="flat">
            <a:noFill/>
            <a:prstDash val="solid"/>
            <a:miter/>
          </a:ln>
        </p:spPr>
        <p:txBody>
          <a:bodyPr rtlCol="0" anchor="ctr"/>
          <a:lstStyle/>
          <a:p>
            <a:endParaRPr lang="en-US" b="0" i="0">
              <a:latin typeface="Avenir Book" panose="02000503020000020003" pitchFamily="2" charset="0"/>
            </a:endParaRPr>
          </a:p>
        </p:txBody>
      </p:sp>
      <p:pic>
        <p:nvPicPr>
          <p:cNvPr id="20" name="Picture 19" descr="A black and white logo&#10;&#10;AI-generated content may be incorrect.">
            <a:extLst>
              <a:ext uri="{FF2B5EF4-FFF2-40B4-BE49-F238E27FC236}">
                <a16:creationId xmlns:a16="http://schemas.microsoft.com/office/drawing/2014/main" id="{6D61F7CB-CC31-DAB2-EC81-8A0899A24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55" y="4337950"/>
            <a:ext cx="315420" cy="315420"/>
          </a:xfrm>
          <a:prstGeom prst="rect">
            <a:avLst/>
          </a:prstGeom>
        </p:spPr>
      </p:pic>
    </p:spTree>
    <p:extLst>
      <p:ext uri="{BB962C8B-B14F-4D97-AF65-F5344CB8AC3E}">
        <p14:creationId xmlns:p14="http://schemas.microsoft.com/office/powerpoint/2010/main" val="802633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Slide - Gree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A1630467-391E-4223-00F5-79494C09DEF8}"/>
              </a:ext>
            </a:extLst>
          </p:cNvPr>
          <p:cNvSpPr>
            <a:spLocks noGrp="1"/>
          </p:cNvSpPr>
          <p:nvPr>
            <p:ph type="pic" sz="quarter" idx="16" hasCustomPrompt="1"/>
          </p:nvPr>
        </p:nvSpPr>
        <p:spPr>
          <a:xfrm>
            <a:off x="0" y="0"/>
            <a:ext cx="12192000" cy="5049838"/>
          </a:xfrm>
          <a:solidFill>
            <a:schemeClr val="bg1">
              <a:lumMod val="50000"/>
            </a:schemeClr>
          </a:solidFill>
          <a:ln>
            <a:noFill/>
          </a:ln>
        </p:spPr>
        <p:txBody>
          <a:bodyPr/>
          <a:lstStyle>
            <a:lvl1pPr marL="0" indent="0" algn="r">
              <a:buFontTx/>
              <a:buNone/>
              <a:defRPr>
                <a:solidFill>
                  <a:schemeClr val="bg1"/>
                </a:solidFill>
              </a:defRPr>
            </a:lvl1pPr>
          </a:lstStyle>
          <a:p>
            <a:r>
              <a:rPr lang="en-GB"/>
              <a:t>Click on box to add image</a:t>
            </a:r>
          </a:p>
        </p:txBody>
      </p:sp>
      <p:sp>
        <p:nvSpPr>
          <p:cNvPr id="7" name="Round Same-side Corner of Rectangle 6">
            <a:extLst>
              <a:ext uri="{FF2B5EF4-FFF2-40B4-BE49-F238E27FC236}">
                <a16:creationId xmlns:a16="http://schemas.microsoft.com/office/drawing/2014/main" id="{3B8F03B1-E2B3-31A4-C4BB-241FA7AC40B8}"/>
              </a:ext>
            </a:extLst>
          </p:cNvPr>
          <p:cNvSpPr/>
          <p:nvPr/>
        </p:nvSpPr>
        <p:spPr>
          <a:xfrm rot="5400000">
            <a:off x="2073267" y="-445016"/>
            <a:ext cx="4646308" cy="8792842"/>
          </a:xfrm>
          <a:prstGeom prst="round2SameRect">
            <a:avLst>
              <a:gd name="adj1" fmla="val 50000"/>
              <a:gd name="adj2" fmla="val 0"/>
            </a:avLst>
          </a:prstGeom>
          <a:solidFill>
            <a:schemeClr val="accent2">
              <a:alpha val="7757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2235200"/>
            <a:ext cx="6862353"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2" y="4847151"/>
            <a:ext cx="6823766" cy="291254"/>
          </a:xfrm>
        </p:spPr>
        <p:txBody>
          <a:bodyPr>
            <a:normAutofit/>
          </a:bodyPr>
          <a:lstStyle>
            <a:lvl1pPr marL="0" indent="0" algn="l">
              <a:buNone/>
              <a:defRPr sz="1600" b="0"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2" y="5156200"/>
            <a:ext cx="6823766" cy="318012"/>
          </a:xfrm>
        </p:spPr>
        <p:txBody>
          <a:bodyPr>
            <a:normAutofit/>
          </a:bodyPr>
          <a:lstStyle>
            <a:lvl1pPr marL="0" indent="0">
              <a:buNone/>
              <a:defRPr sz="1600" b="0" i="0">
                <a:solidFill>
                  <a:schemeClr val="bg1"/>
                </a:solidFill>
                <a:latin typeface="Avenir Book" panose="02000503020000020003" pitchFamily="2" charset="0"/>
              </a:defRPr>
            </a:lvl1pPr>
          </a:lstStyle>
          <a:p>
            <a:pPr lvl="0"/>
            <a:r>
              <a:rPr lang="en-US"/>
              <a:t>Click here to edit author title</a:t>
            </a:r>
          </a:p>
        </p:txBody>
      </p:sp>
      <p:sp>
        <p:nvSpPr>
          <p:cNvPr id="14" name="Text Placeholder 12">
            <a:extLst>
              <a:ext uri="{FF2B5EF4-FFF2-40B4-BE49-F238E27FC236}">
                <a16:creationId xmlns:a16="http://schemas.microsoft.com/office/drawing/2014/main" id="{0DD27C88-F60E-D4B0-2F7F-D5A1CCD966D1}"/>
              </a:ext>
            </a:extLst>
          </p:cNvPr>
          <p:cNvSpPr>
            <a:spLocks noGrp="1"/>
          </p:cNvSpPr>
          <p:nvPr>
            <p:ph type="body" sz="quarter" idx="17" hasCustomPrompt="1"/>
          </p:nvPr>
        </p:nvSpPr>
        <p:spPr>
          <a:xfrm>
            <a:off x="644612" y="258272"/>
            <a:ext cx="6897688" cy="290513"/>
          </a:xfrm>
        </p:spPr>
        <p:txBody>
          <a:bodyPr/>
          <a:lstStyle>
            <a:lvl1pPr marL="0" indent="0">
              <a:buNone/>
              <a:defRPr>
                <a:solidFill>
                  <a:schemeClr val="bg1"/>
                </a:solidFill>
              </a:defRPr>
            </a:lvl1pPr>
          </a:lstStyle>
          <a:p>
            <a:pPr lvl="0"/>
            <a:r>
              <a:rPr lang="en-GB"/>
              <a:t>Click to edit presentation date</a:t>
            </a:r>
            <a:endParaRPr lang="en-US"/>
          </a:p>
        </p:txBody>
      </p:sp>
      <p:pic>
        <p:nvPicPr>
          <p:cNvPr id="3" name="Picture 2" descr="A picture containing logo&#10;&#10;Description automatically generated">
            <a:extLst>
              <a:ext uri="{FF2B5EF4-FFF2-40B4-BE49-F238E27FC236}">
                <a16:creationId xmlns:a16="http://schemas.microsoft.com/office/drawing/2014/main" id="{9A0163CF-7DE2-D835-1E6C-6AE2A602C2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4872" y="5616575"/>
            <a:ext cx="2309477" cy="742949"/>
          </a:xfrm>
          <a:prstGeom prst="rect">
            <a:avLst/>
          </a:prstGeom>
        </p:spPr>
      </p:pic>
      <p:pic>
        <p:nvPicPr>
          <p:cNvPr id="9" name="Picture 8">
            <a:extLst>
              <a:ext uri="{FF2B5EF4-FFF2-40B4-BE49-F238E27FC236}">
                <a16:creationId xmlns:a16="http://schemas.microsoft.com/office/drawing/2014/main" id="{9039760E-02F3-540D-514A-09523DDDCC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77" t="27793" b="45842"/>
          <a:stretch/>
        </p:blipFill>
        <p:spPr>
          <a:xfrm>
            <a:off x="11891962" y="5049838"/>
            <a:ext cx="300037" cy="1808162"/>
          </a:xfrm>
          <a:prstGeom prst="rect">
            <a:avLst/>
          </a:prstGeom>
        </p:spPr>
      </p:pic>
    </p:spTree>
    <p:extLst>
      <p:ext uri="{BB962C8B-B14F-4D97-AF65-F5344CB8AC3E}">
        <p14:creationId xmlns:p14="http://schemas.microsoft.com/office/powerpoint/2010/main" val="299873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Title Slide - Green">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A1630467-391E-4223-00F5-79494C09DEF8}"/>
              </a:ext>
            </a:extLst>
          </p:cNvPr>
          <p:cNvSpPr>
            <a:spLocks noGrp="1"/>
          </p:cNvSpPr>
          <p:nvPr>
            <p:ph type="pic" sz="quarter" idx="16" hasCustomPrompt="1"/>
          </p:nvPr>
        </p:nvSpPr>
        <p:spPr>
          <a:xfrm>
            <a:off x="0" y="0"/>
            <a:ext cx="12192000" cy="5049838"/>
          </a:xfrm>
          <a:solidFill>
            <a:schemeClr val="bg1">
              <a:lumMod val="50000"/>
            </a:schemeClr>
          </a:solidFill>
          <a:ln>
            <a:noFill/>
          </a:ln>
        </p:spPr>
        <p:txBody>
          <a:bodyPr/>
          <a:lstStyle>
            <a:lvl1pPr marL="0" indent="0" algn="r">
              <a:buFontTx/>
              <a:buNone/>
              <a:defRPr>
                <a:solidFill>
                  <a:schemeClr val="bg1"/>
                </a:solidFill>
              </a:defRPr>
            </a:lvl1pPr>
          </a:lstStyle>
          <a:p>
            <a:r>
              <a:rPr lang="en-GB"/>
              <a:t>Click on box to add image</a:t>
            </a:r>
          </a:p>
        </p:txBody>
      </p:sp>
      <p:sp>
        <p:nvSpPr>
          <p:cNvPr id="17" name="Title 1">
            <a:extLst>
              <a:ext uri="{FF2B5EF4-FFF2-40B4-BE49-F238E27FC236}">
                <a16:creationId xmlns:a16="http://schemas.microsoft.com/office/drawing/2014/main" id="{8FBF3565-BFA7-3F4B-BAE9-EE5C995A9CF6}"/>
              </a:ext>
            </a:extLst>
          </p:cNvPr>
          <p:cNvSpPr>
            <a:spLocks noGrp="1"/>
          </p:cNvSpPr>
          <p:nvPr>
            <p:ph type="ctrTitle" hasCustomPrompt="1"/>
          </p:nvPr>
        </p:nvSpPr>
        <p:spPr>
          <a:xfrm>
            <a:off x="609600" y="2235200"/>
            <a:ext cx="6862353" cy="2387600"/>
          </a:xfrm>
        </p:spPr>
        <p:txBody>
          <a:bodyPr anchor="t" anchorCtr="0">
            <a:normAutofit/>
          </a:bodyPr>
          <a:lstStyle>
            <a:lvl1pPr algn="l">
              <a:lnSpc>
                <a:spcPct val="100000"/>
              </a:lnSpc>
              <a:defRPr sz="5000" b="0" i="0">
                <a:solidFill>
                  <a:schemeClr val="bg1"/>
                </a:solidFill>
                <a:latin typeface="Avenir Book" panose="02000503020000020003" pitchFamily="2" charset="0"/>
              </a:defRPr>
            </a:lvl1pPr>
          </a:lstStyle>
          <a:p>
            <a:r>
              <a:rPr lang="en-US"/>
              <a:t>Click to edit main heading for this presentation</a:t>
            </a:r>
          </a:p>
        </p:txBody>
      </p:sp>
      <p:sp>
        <p:nvSpPr>
          <p:cNvPr id="18" name="Subtitle 2">
            <a:extLst>
              <a:ext uri="{FF2B5EF4-FFF2-40B4-BE49-F238E27FC236}">
                <a16:creationId xmlns:a16="http://schemas.microsoft.com/office/drawing/2014/main" id="{A6224E23-21B0-B843-8B7A-AE144D6AEB5D}"/>
              </a:ext>
            </a:extLst>
          </p:cNvPr>
          <p:cNvSpPr>
            <a:spLocks noGrp="1"/>
          </p:cNvSpPr>
          <p:nvPr>
            <p:ph type="subTitle" idx="1" hasCustomPrompt="1"/>
          </p:nvPr>
        </p:nvSpPr>
        <p:spPr>
          <a:xfrm>
            <a:off x="644612" y="4847151"/>
            <a:ext cx="6823766" cy="291254"/>
          </a:xfrm>
        </p:spPr>
        <p:txBody>
          <a:bodyPr>
            <a:normAutofit/>
          </a:bodyPr>
          <a:lstStyle>
            <a:lvl1pPr marL="0" indent="0" algn="l">
              <a:buNone/>
              <a:defRPr sz="1600" b="0" i="0">
                <a:solidFill>
                  <a:schemeClr val="bg1"/>
                </a:solidFill>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author name</a:t>
            </a:r>
          </a:p>
        </p:txBody>
      </p:sp>
      <p:sp>
        <p:nvSpPr>
          <p:cNvPr id="21" name="Text Placeholder 4">
            <a:extLst>
              <a:ext uri="{FF2B5EF4-FFF2-40B4-BE49-F238E27FC236}">
                <a16:creationId xmlns:a16="http://schemas.microsoft.com/office/drawing/2014/main" id="{A4CCC5D3-6AF9-544C-8E16-EEE31E41EA25}"/>
              </a:ext>
            </a:extLst>
          </p:cNvPr>
          <p:cNvSpPr>
            <a:spLocks noGrp="1"/>
          </p:cNvSpPr>
          <p:nvPr>
            <p:ph type="body" sz="quarter" idx="15" hasCustomPrompt="1"/>
          </p:nvPr>
        </p:nvSpPr>
        <p:spPr>
          <a:xfrm>
            <a:off x="644612" y="5156200"/>
            <a:ext cx="6823766" cy="318012"/>
          </a:xfrm>
        </p:spPr>
        <p:txBody>
          <a:bodyPr>
            <a:normAutofit/>
          </a:bodyPr>
          <a:lstStyle>
            <a:lvl1pPr marL="0" indent="0">
              <a:buNone/>
              <a:defRPr sz="1600" b="0" i="0">
                <a:solidFill>
                  <a:schemeClr val="bg1"/>
                </a:solidFill>
                <a:latin typeface="Avenir Book" panose="02000503020000020003" pitchFamily="2" charset="0"/>
              </a:defRPr>
            </a:lvl1pPr>
          </a:lstStyle>
          <a:p>
            <a:pPr lvl="0"/>
            <a:r>
              <a:rPr lang="en-US"/>
              <a:t>Click here to edit author title</a:t>
            </a:r>
          </a:p>
        </p:txBody>
      </p:sp>
      <p:sp>
        <p:nvSpPr>
          <p:cNvPr id="14" name="Text Placeholder 12">
            <a:extLst>
              <a:ext uri="{FF2B5EF4-FFF2-40B4-BE49-F238E27FC236}">
                <a16:creationId xmlns:a16="http://schemas.microsoft.com/office/drawing/2014/main" id="{0DD27C88-F60E-D4B0-2F7F-D5A1CCD966D1}"/>
              </a:ext>
            </a:extLst>
          </p:cNvPr>
          <p:cNvSpPr>
            <a:spLocks noGrp="1"/>
          </p:cNvSpPr>
          <p:nvPr>
            <p:ph type="body" sz="quarter" idx="17" hasCustomPrompt="1"/>
          </p:nvPr>
        </p:nvSpPr>
        <p:spPr>
          <a:xfrm>
            <a:off x="644612" y="258272"/>
            <a:ext cx="6897688" cy="290513"/>
          </a:xfrm>
        </p:spPr>
        <p:txBody>
          <a:bodyPr/>
          <a:lstStyle>
            <a:lvl1pPr marL="0" indent="0">
              <a:buNone/>
              <a:defRPr>
                <a:solidFill>
                  <a:schemeClr val="bg1"/>
                </a:solidFill>
              </a:defRPr>
            </a:lvl1pPr>
          </a:lstStyle>
          <a:p>
            <a:pPr lvl="0"/>
            <a:r>
              <a:rPr lang="en-GB"/>
              <a:t>Click to edit presentation date</a:t>
            </a:r>
            <a:endParaRPr lang="en-US"/>
          </a:p>
        </p:txBody>
      </p:sp>
      <p:pic>
        <p:nvPicPr>
          <p:cNvPr id="3" name="Picture 2" descr="A picture containing logo&#10;&#10;Description automatically generated">
            <a:extLst>
              <a:ext uri="{FF2B5EF4-FFF2-40B4-BE49-F238E27FC236}">
                <a16:creationId xmlns:a16="http://schemas.microsoft.com/office/drawing/2014/main" id="{9A0163CF-7DE2-D835-1E6C-6AE2A602C2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4872" y="5616575"/>
            <a:ext cx="2309477" cy="742949"/>
          </a:xfrm>
          <a:prstGeom prst="rect">
            <a:avLst/>
          </a:prstGeom>
        </p:spPr>
      </p:pic>
      <p:pic>
        <p:nvPicPr>
          <p:cNvPr id="9" name="Picture 8">
            <a:extLst>
              <a:ext uri="{FF2B5EF4-FFF2-40B4-BE49-F238E27FC236}">
                <a16:creationId xmlns:a16="http://schemas.microsoft.com/office/drawing/2014/main" id="{9039760E-02F3-540D-514A-09523DDDCC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77" t="27793" b="45842"/>
          <a:stretch/>
        </p:blipFill>
        <p:spPr>
          <a:xfrm>
            <a:off x="11891962" y="5049838"/>
            <a:ext cx="300037" cy="1808162"/>
          </a:xfrm>
          <a:prstGeom prst="rect">
            <a:avLst/>
          </a:prstGeom>
        </p:spPr>
      </p:pic>
    </p:spTree>
    <p:extLst>
      <p:ext uri="{BB962C8B-B14F-4D97-AF65-F5344CB8AC3E}">
        <p14:creationId xmlns:p14="http://schemas.microsoft.com/office/powerpoint/2010/main" val="400896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1 column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929487B-A1C2-2740-9166-23D3328EEF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3" y="0"/>
            <a:ext cx="300036"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20000"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9" name="object 2">
            <a:extLst>
              <a:ext uri="{FF2B5EF4-FFF2-40B4-BE49-F238E27FC236}">
                <a16:creationId xmlns:a16="http://schemas.microsoft.com/office/drawing/2014/main" id="{490476E1-322F-F147-9FCF-4F677B4E4E80}"/>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1" name="Slide Number Placeholder 5">
            <a:extLst>
              <a:ext uri="{FF2B5EF4-FFF2-40B4-BE49-F238E27FC236}">
                <a16:creationId xmlns:a16="http://schemas.microsoft.com/office/drawing/2014/main" id="{36560569-ED10-474B-82EB-6BC0CB6924A6}"/>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pic>
        <p:nvPicPr>
          <p:cNvPr id="5" name="Picture 4" descr="Logo&#10;&#10;Description automatically generated">
            <a:extLst>
              <a:ext uri="{FF2B5EF4-FFF2-40B4-BE49-F238E27FC236}">
                <a16:creationId xmlns:a16="http://schemas.microsoft.com/office/drawing/2014/main" id="{7E6D5F2C-495C-644C-B984-A725C8B1F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3361" y="6190172"/>
            <a:ext cx="581739" cy="347263"/>
          </a:xfrm>
          <a:prstGeom prst="rect">
            <a:avLst/>
          </a:prstGeom>
        </p:spPr>
      </p:pic>
      <p:sp>
        <p:nvSpPr>
          <p:cNvPr id="3" name="Text Placeholder 13">
            <a:extLst>
              <a:ext uri="{FF2B5EF4-FFF2-40B4-BE49-F238E27FC236}">
                <a16:creationId xmlns:a16="http://schemas.microsoft.com/office/drawing/2014/main" id="{F99DF2AB-A4BF-BA81-E99D-6C49FAB5E029}"/>
              </a:ext>
            </a:extLst>
          </p:cNvPr>
          <p:cNvSpPr>
            <a:spLocks noGrp="1"/>
          </p:cNvSpPr>
          <p:nvPr>
            <p:ph type="body" sz="quarter" idx="13"/>
          </p:nvPr>
        </p:nvSpPr>
        <p:spPr>
          <a:xfrm>
            <a:off x="1230701" y="2016990"/>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4" name="Oval 3">
            <a:extLst>
              <a:ext uri="{FF2B5EF4-FFF2-40B4-BE49-F238E27FC236}">
                <a16:creationId xmlns:a16="http://schemas.microsoft.com/office/drawing/2014/main" id="{21FEAB29-B371-2BA8-DE66-06701E631FA0}"/>
              </a:ext>
            </a:extLst>
          </p:cNvPr>
          <p:cNvSpPr/>
          <p:nvPr/>
        </p:nvSpPr>
        <p:spPr>
          <a:xfrm>
            <a:off x="720001" y="2016991"/>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endParaRPr lang="en-US" sz="1800"/>
          </a:p>
        </p:txBody>
      </p:sp>
      <p:sp>
        <p:nvSpPr>
          <p:cNvPr id="6" name="object 6">
            <a:extLst>
              <a:ext uri="{FF2B5EF4-FFF2-40B4-BE49-F238E27FC236}">
                <a16:creationId xmlns:a16="http://schemas.microsoft.com/office/drawing/2014/main" id="{0526176A-35ED-D5E7-4158-1BFD6699087A}"/>
              </a:ext>
            </a:extLst>
          </p:cNvPr>
          <p:cNvSpPr/>
          <p:nvPr/>
        </p:nvSpPr>
        <p:spPr>
          <a:xfrm>
            <a:off x="720001" y="2466543"/>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7" name="Text Placeholder 13">
            <a:extLst>
              <a:ext uri="{FF2B5EF4-FFF2-40B4-BE49-F238E27FC236}">
                <a16:creationId xmlns:a16="http://schemas.microsoft.com/office/drawing/2014/main" id="{530B07CF-D168-8768-5932-865D34540868}"/>
              </a:ext>
            </a:extLst>
          </p:cNvPr>
          <p:cNvSpPr>
            <a:spLocks noGrp="1"/>
          </p:cNvSpPr>
          <p:nvPr>
            <p:ph type="body" sz="quarter" idx="14"/>
          </p:nvPr>
        </p:nvSpPr>
        <p:spPr>
          <a:xfrm>
            <a:off x="1230701" y="2586334"/>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8" name="Oval 7">
            <a:extLst>
              <a:ext uri="{FF2B5EF4-FFF2-40B4-BE49-F238E27FC236}">
                <a16:creationId xmlns:a16="http://schemas.microsoft.com/office/drawing/2014/main" id="{0FD50F61-0E3F-B53D-9DF9-4E2D603C8347}"/>
              </a:ext>
            </a:extLst>
          </p:cNvPr>
          <p:cNvSpPr/>
          <p:nvPr/>
        </p:nvSpPr>
        <p:spPr>
          <a:xfrm>
            <a:off x="720001" y="2586335"/>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endParaRPr lang="en-US" sz="1800"/>
          </a:p>
        </p:txBody>
      </p:sp>
      <p:sp>
        <p:nvSpPr>
          <p:cNvPr id="13" name="object 6">
            <a:extLst>
              <a:ext uri="{FF2B5EF4-FFF2-40B4-BE49-F238E27FC236}">
                <a16:creationId xmlns:a16="http://schemas.microsoft.com/office/drawing/2014/main" id="{4013DA77-A450-8781-2DDD-75DFB7C909C9}"/>
              </a:ext>
            </a:extLst>
          </p:cNvPr>
          <p:cNvSpPr/>
          <p:nvPr/>
        </p:nvSpPr>
        <p:spPr>
          <a:xfrm>
            <a:off x="720001" y="3035887"/>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15" name="Text Placeholder 13">
            <a:extLst>
              <a:ext uri="{FF2B5EF4-FFF2-40B4-BE49-F238E27FC236}">
                <a16:creationId xmlns:a16="http://schemas.microsoft.com/office/drawing/2014/main" id="{2457BB5A-56C7-0330-74E2-DE17AC858C27}"/>
              </a:ext>
            </a:extLst>
          </p:cNvPr>
          <p:cNvSpPr>
            <a:spLocks noGrp="1"/>
          </p:cNvSpPr>
          <p:nvPr>
            <p:ph type="body" sz="quarter" idx="15"/>
          </p:nvPr>
        </p:nvSpPr>
        <p:spPr>
          <a:xfrm>
            <a:off x="1230701" y="3172679"/>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16" name="Oval 15">
            <a:extLst>
              <a:ext uri="{FF2B5EF4-FFF2-40B4-BE49-F238E27FC236}">
                <a16:creationId xmlns:a16="http://schemas.microsoft.com/office/drawing/2014/main" id="{B4542A8A-D424-22F6-8CFF-6F8CC4899D6B}"/>
              </a:ext>
            </a:extLst>
          </p:cNvPr>
          <p:cNvSpPr/>
          <p:nvPr/>
        </p:nvSpPr>
        <p:spPr>
          <a:xfrm>
            <a:off x="720001" y="3172680"/>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endParaRPr lang="en-US" sz="1800"/>
          </a:p>
        </p:txBody>
      </p:sp>
      <p:sp>
        <p:nvSpPr>
          <p:cNvPr id="17" name="object 6">
            <a:extLst>
              <a:ext uri="{FF2B5EF4-FFF2-40B4-BE49-F238E27FC236}">
                <a16:creationId xmlns:a16="http://schemas.microsoft.com/office/drawing/2014/main" id="{795E8C35-369B-AE9B-4117-5A23147235B9}"/>
              </a:ext>
            </a:extLst>
          </p:cNvPr>
          <p:cNvSpPr/>
          <p:nvPr/>
        </p:nvSpPr>
        <p:spPr>
          <a:xfrm>
            <a:off x="720001" y="3622232"/>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18" name="Text Placeholder 13">
            <a:extLst>
              <a:ext uri="{FF2B5EF4-FFF2-40B4-BE49-F238E27FC236}">
                <a16:creationId xmlns:a16="http://schemas.microsoft.com/office/drawing/2014/main" id="{4BD4FA00-CD6D-1A72-60A2-3E656EF20065}"/>
              </a:ext>
            </a:extLst>
          </p:cNvPr>
          <p:cNvSpPr>
            <a:spLocks noGrp="1"/>
          </p:cNvSpPr>
          <p:nvPr>
            <p:ph type="body" sz="quarter" idx="16"/>
          </p:nvPr>
        </p:nvSpPr>
        <p:spPr>
          <a:xfrm>
            <a:off x="1230701" y="3740987"/>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19" name="Oval 18">
            <a:extLst>
              <a:ext uri="{FF2B5EF4-FFF2-40B4-BE49-F238E27FC236}">
                <a16:creationId xmlns:a16="http://schemas.microsoft.com/office/drawing/2014/main" id="{CCEBE214-6B2F-1B7E-A922-4DA13891148B}"/>
              </a:ext>
            </a:extLst>
          </p:cNvPr>
          <p:cNvSpPr/>
          <p:nvPr/>
        </p:nvSpPr>
        <p:spPr>
          <a:xfrm>
            <a:off x="720001" y="3740989"/>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4</a:t>
            </a:r>
            <a:endParaRPr lang="en-US" sz="1800"/>
          </a:p>
        </p:txBody>
      </p:sp>
      <p:sp>
        <p:nvSpPr>
          <p:cNvPr id="20" name="object 6">
            <a:extLst>
              <a:ext uri="{FF2B5EF4-FFF2-40B4-BE49-F238E27FC236}">
                <a16:creationId xmlns:a16="http://schemas.microsoft.com/office/drawing/2014/main" id="{267D6891-D855-5701-ED16-CDCB2E56B298}"/>
              </a:ext>
            </a:extLst>
          </p:cNvPr>
          <p:cNvSpPr/>
          <p:nvPr/>
        </p:nvSpPr>
        <p:spPr>
          <a:xfrm>
            <a:off x="720001" y="4190541"/>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21" name="Text Placeholder 13">
            <a:extLst>
              <a:ext uri="{FF2B5EF4-FFF2-40B4-BE49-F238E27FC236}">
                <a16:creationId xmlns:a16="http://schemas.microsoft.com/office/drawing/2014/main" id="{92A27D97-5CB6-14B8-D7B1-0F59F5208248}"/>
              </a:ext>
            </a:extLst>
          </p:cNvPr>
          <p:cNvSpPr>
            <a:spLocks noGrp="1"/>
          </p:cNvSpPr>
          <p:nvPr>
            <p:ph type="body" sz="quarter" idx="17"/>
          </p:nvPr>
        </p:nvSpPr>
        <p:spPr>
          <a:xfrm>
            <a:off x="1230701" y="4310709"/>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22" name="Oval 21">
            <a:extLst>
              <a:ext uri="{FF2B5EF4-FFF2-40B4-BE49-F238E27FC236}">
                <a16:creationId xmlns:a16="http://schemas.microsoft.com/office/drawing/2014/main" id="{127C3B20-6B66-2428-C598-65653A6A0B81}"/>
              </a:ext>
            </a:extLst>
          </p:cNvPr>
          <p:cNvSpPr/>
          <p:nvPr/>
        </p:nvSpPr>
        <p:spPr>
          <a:xfrm>
            <a:off x="720001" y="4310710"/>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a:t>
            </a:r>
            <a:endParaRPr lang="en-US" sz="1800"/>
          </a:p>
        </p:txBody>
      </p:sp>
      <p:sp>
        <p:nvSpPr>
          <p:cNvPr id="23" name="object 6">
            <a:extLst>
              <a:ext uri="{FF2B5EF4-FFF2-40B4-BE49-F238E27FC236}">
                <a16:creationId xmlns:a16="http://schemas.microsoft.com/office/drawing/2014/main" id="{D3A558EE-6C8F-5771-A1F7-26738089E4CB}"/>
              </a:ext>
            </a:extLst>
          </p:cNvPr>
          <p:cNvSpPr/>
          <p:nvPr/>
        </p:nvSpPr>
        <p:spPr>
          <a:xfrm>
            <a:off x="720001" y="4760262"/>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24" name="Text Placeholder 13">
            <a:extLst>
              <a:ext uri="{FF2B5EF4-FFF2-40B4-BE49-F238E27FC236}">
                <a16:creationId xmlns:a16="http://schemas.microsoft.com/office/drawing/2014/main" id="{F5073CD6-0AEF-57A8-AAFF-E2CBDE6D4287}"/>
              </a:ext>
            </a:extLst>
          </p:cNvPr>
          <p:cNvSpPr>
            <a:spLocks noGrp="1"/>
          </p:cNvSpPr>
          <p:nvPr>
            <p:ph type="body" sz="quarter" idx="18"/>
          </p:nvPr>
        </p:nvSpPr>
        <p:spPr>
          <a:xfrm>
            <a:off x="1230701" y="4880429"/>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25" name="Oval 24">
            <a:extLst>
              <a:ext uri="{FF2B5EF4-FFF2-40B4-BE49-F238E27FC236}">
                <a16:creationId xmlns:a16="http://schemas.microsoft.com/office/drawing/2014/main" id="{7766F3C0-C1A1-7122-42FF-536478350D63}"/>
              </a:ext>
            </a:extLst>
          </p:cNvPr>
          <p:cNvSpPr/>
          <p:nvPr/>
        </p:nvSpPr>
        <p:spPr>
          <a:xfrm>
            <a:off x="720001" y="4880430"/>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6</a:t>
            </a:r>
            <a:endParaRPr lang="en-US" sz="1800"/>
          </a:p>
        </p:txBody>
      </p:sp>
      <p:sp>
        <p:nvSpPr>
          <p:cNvPr id="26" name="object 6">
            <a:extLst>
              <a:ext uri="{FF2B5EF4-FFF2-40B4-BE49-F238E27FC236}">
                <a16:creationId xmlns:a16="http://schemas.microsoft.com/office/drawing/2014/main" id="{70FBB748-A0CF-A03C-5B33-FA117E9CBE06}"/>
              </a:ext>
            </a:extLst>
          </p:cNvPr>
          <p:cNvSpPr/>
          <p:nvPr/>
        </p:nvSpPr>
        <p:spPr>
          <a:xfrm>
            <a:off x="720001" y="5329982"/>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sz="1350"/>
          </a:p>
        </p:txBody>
      </p:sp>
      <p:sp>
        <p:nvSpPr>
          <p:cNvPr id="27" name="Text Placeholder 13">
            <a:extLst>
              <a:ext uri="{FF2B5EF4-FFF2-40B4-BE49-F238E27FC236}">
                <a16:creationId xmlns:a16="http://schemas.microsoft.com/office/drawing/2014/main" id="{FAD61B82-1697-111F-55F9-DE83F834C353}"/>
              </a:ext>
            </a:extLst>
          </p:cNvPr>
          <p:cNvSpPr>
            <a:spLocks noGrp="1"/>
          </p:cNvSpPr>
          <p:nvPr>
            <p:ph type="body" sz="quarter" idx="19"/>
          </p:nvPr>
        </p:nvSpPr>
        <p:spPr>
          <a:xfrm>
            <a:off x="1230701" y="5450148"/>
            <a:ext cx="9473403" cy="389771"/>
          </a:xfrm>
        </p:spPr>
        <p:txBody>
          <a:bodyPr wrap="square" numCol="2" spcCol="288000" anchor="ctr">
            <a:noAutofit/>
          </a:bodyPr>
          <a:lstStyle>
            <a:lvl1pPr marL="0" marR="0" indent="0" algn="l" defTabSz="685800" rtl="0" eaLnBrk="1" fontAlgn="auto" latinLnBrk="0" hangingPunct="1">
              <a:lnSpc>
                <a:spcPct val="90000"/>
              </a:lnSpc>
              <a:spcBef>
                <a:spcPts val="750"/>
              </a:spcBef>
              <a:spcAft>
                <a:spcPts val="0"/>
              </a:spcAft>
              <a:buClr>
                <a:schemeClr val="accent2"/>
              </a:buClr>
              <a:buSzPct val="120000"/>
              <a:buFont typeface="Arial" panose="020B0604020202020204" pitchFamily="34" charset="0"/>
              <a:buNone/>
              <a:tabLst/>
              <a:defRPr sz="1600" b="0" i="0">
                <a:solidFill>
                  <a:schemeClr val="tx1"/>
                </a:solidFill>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p:txBody>
      </p:sp>
      <p:sp>
        <p:nvSpPr>
          <p:cNvPr id="28" name="Oval 27">
            <a:extLst>
              <a:ext uri="{FF2B5EF4-FFF2-40B4-BE49-F238E27FC236}">
                <a16:creationId xmlns:a16="http://schemas.microsoft.com/office/drawing/2014/main" id="{5F05D0C2-7CA4-F092-EB00-B1F35B1849A1}"/>
              </a:ext>
            </a:extLst>
          </p:cNvPr>
          <p:cNvSpPr/>
          <p:nvPr/>
        </p:nvSpPr>
        <p:spPr>
          <a:xfrm>
            <a:off x="720001" y="5450149"/>
            <a:ext cx="327600" cy="3293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7</a:t>
            </a:r>
            <a:endParaRPr lang="en-US" sz="1800"/>
          </a:p>
        </p:txBody>
      </p:sp>
    </p:spTree>
    <p:extLst>
      <p:ext uri="{BB962C8B-B14F-4D97-AF65-F5344CB8AC3E}">
        <p14:creationId xmlns:p14="http://schemas.microsoft.com/office/powerpoint/2010/main" val="359460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1 column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929487B-A1C2-2740-9166-23D3328EEF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891963" y="0"/>
            <a:ext cx="300036" cy="6858000"/>
          </a:xfrm>
          <a:prstGeom prst="rect">
            <a:avLst/>
          </a:prstGeom>
        </p:spPr>
      </p:pic>
      <p:sp>
        <p:nvSpPr>
          <p:cNvPr id="2" name="Title 1">
            <a:extLst>
              <a:ext uri="{FF2B5EF4-FFF2-40B4-BE49-F238E27FC236}">
                <a16:creationId xmlns:a16="http://schemas.microsoft.com/office/drawing/2014/main" id="{56FC3FED-CF9B-1C4E-B1C0-A4DB01D630E8}"/>
              </a:ext>
            </a:extLst>
          </p:cNvPr>
          <p:cNvSpPr>
            <a:spLocks noGrp="1"/>
          </p:cNvSpPr>
          <p:nvPr>
            <p:ph type="title" hasCustomPrompt="1"/>
          </p:nvPr>
        </p:nvSpPr>
        <p:spPr>
          <a:xfrm>
            <a:off x="596452" y="500062"/>
            <a:ext cx="10107652" cy="900000"/>
          </a:xfrm>
        </p:spPr>
        <p:txBody>
          <a:bodyPr>
            <a:normAutofit/>
          </a:bodyPr>
          <a:lstStyle>
            <a:lvl1pPr>
              <a:defRPr sz="3000" b="0" i="0">
                <a:solidFill>
                  <a:schemeClr val="tx1"/>
                </a:solidFill>
                <a:latin typeface="Avenir Book" panose="02000503020000020003" pitchFamily="2" charset="0"/>
              </a:defRPr>
            </a:lvl1pPr>
          </a:lstStyle>
          <a:p>
            <a:r>
              <a:rPr lang="en-US"/>
              <a:t>Click to edit main heading here</a:t>
            </a:r>
          </a:p>
        </p:txBody>
      </p:sp>
      <p:sp>
        <p:nvSpPr>
          <p:cNvPr id="10" name="object 6">
            <a:extLst>
              <a:ext uri="{FF2B5EF4-FFF2-40B4-BE49-F238E27FC236}">
                <a16:creationId xmlns:a16="http://schemas.microsoft.com/office/drawing/2014/main" id="{667FE58B-26BB-2644-B9C0-01A3D4D04B89}"/>
              </a:ext>
            </a:extLst>
          </p:cNvPr>
          <p:cNvSpPr/>
          <p:nvPr/>
        </p:nvSpPr>
        <p:spPr>
          <a:xfrm>
            <a:off x="720000" y="1440000"/>
            <a:ext cx="9984105" cy="0"/>
          </a:xfrm>
          <a:custGeom>
            <a:avLst/>
            <a:gdLst/>
            <a:ahLst/>
            <a:cxnLst/>
            <a:rect l="l" t="t" r="r" b="b"/>
            <a:pathLst>
              <a:path w="9984105">
                <a:moveTo>
                  <a:pt x="0" y="0"/>
                </a:moveTo>
                <a:lnTo>
                  <a:pt x="9984054" y="0"/>
                </a:lnTo>
              </a:path>
            </a:pathLst>
          </a:custGeom>
          <a:ln w="6350">
            <a:solidFill>
              <a:srgbClr val="572A86"/>
            </a:solidFill>
          </a:ln>
        </p:spPr>
        <p:txBody>
          <a:bodyPr wrap="square" lIns="0" tIns="0" rIns="0" bIns="0" rtlCol="0"/>
          <a:lstStyle/>
          <a:p>
            <a:endParaRPr b="0" i="0">
              <a:latin typeface="Avenir Book" panose="02000503020000020003" pitchFamily="2" charset="0"/>
            </a:endParaRPr>
          </a:p>
        </p:txBody>
      </p:sp>
      <p:sp>
        <p:nvSpPr>
          <p:cNvPr id="14" name="Text Placeholder 13">
            <a:extLst>
              <a:ext uri="{FF2B5EF4-FFF2-40B4-BE49-F238E27FC236}">
                <a16:creationId xmlns:a16="http://schemas.microsoft.com/office/drawing/2014/main" id="{594F81A1-C7C8-3843-821E-0C546E17F187}"/>
              </a:ext>
            </a:extLst>
          </p:cNvPr>
          <p:cNvSpPr>
            <a:spLocks noGrp="1"/>
          </p:cNvSpPr>
          <p:nvPr>
            <p:ph type="body" sz="quarter" idx="13"/>
          </p:nvPr>
        </p:nvSpPr>
        <p:spPr>
          <a:xfrm>
            <a:off x="596900" y="1628806"/>
            <a:ext cx="10107204" cy="4619594"/>
          </a:xfrm>
        </p:spPr>
        <p:txBody>
          <a:bodyPr wrap="square" numCol="2" spcCol="288000">
            <a:noAutofit/>
          </a:bodyPr>
          <a:lstStyle>
            <a:lvl1pPr marL="285750" marR="0" indent="-285750" algn="l" defTabSz="914400" rtl="0" eaLnBrk="1" fontAlgn="auto" latinLnBrk="0" hangingPunct="1">
              <a:lnSpc>
                <a:spcPct val="90000"/>
              </a:lnSpc>
              <a:spcBef>
                <a:spcPts val="1000"/>
              </a:spcBef>
              <a:spcAft>
                <a:spcPts val="0"/>
              </a:spcAft>
              <a:buClr>
                <a:schemeClr val="accent2"/>
              </a:buClr>
              <a:buSzPct val="120000"/>
              <a:buFont typeface="Arial" panose="020B0604020202020204" pitchFamily="34" charset="0"/>
              <a:buChar char="•"/>
              <a:tabLst/>
              <a:defRPr sz="1600" b="0" i="0">
                <a:solidFill>
                  <a:schemeClr val="bg2"/>
                </a:solidFill>
                <a:latin typeface="Avenir Book" panose="02000503020000020003" pitchFamily="2" charset="0"/>
              </a:defRPr>
            </a:lvl1pPr>
            <a:lvl2pPr>
              <a:defRPr b="0" i="0">
                <a:solidFill>
                  <a:schemeClr val="bg2"/>
                </a:solidFill>
                <a:latin typeface="Avenir Book" panose="02000503020000020003" pitchFamily="2" charset="0"/>
              </a:defRPr>
            </a:lvl2pPr>
            <a:lvl3pPr>
              <a:defRPr b="0" i="0">
                <a:solidFill>
                  <a:schemeClr val="bg2"/>
                </a:solidFill>
                <a:latin typeface="Avenir Book" panose="02000503020000020003" pitchFamily="2" charset="0"/>
              </a:defRPr>
            </a:lvl3pPr>
            <a:lvl4pPr>
              <a:defRPr b="0" i="0">
                <a:solidFill>
                  <a:schemeClr val="bg2"/>
                </a:solidFill>
                <a:latin typeface="Avenir Book" panose="02000503020000020003" pitchFamily="2" charset="0"/>
              </a:defRPr>
            </a:lvl4pPr>
            <a:lvl5pPr>
              <a:defRPr b="0" i="0">
                <a:solidFill>
                  <a:schemeClr val="bg2"/>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bject 2">
            <a:extLst>
              <a:ext uri="{FF2B5EF4-FFF2-40B4-BE49-F238E27FC236}">
                <a16:creationId xmlns:a16="http://schemas.microsoft.com/office/drawing/2014/main" id="{490476E1-322F-F147-9FCF-4F677B4E4E80}"/>
              </a:ext>
            </a:extLst>
          </p:cNvPr>
          <p:cNvSpPr/>
          <p:nvPr/>
        </p:nvSpPr>
        <p:spPr>
          <a:xfrm>
            <a:off x="0" y="2975610"/>
            <a:ext cx="453390" cy="906780"/>
          </a:xfrm>
          <a:custGeom>
            <a:avLst/>
            <a:gdLst/>
            <a:ahLst/>
            <a:cxnLst/>
            <a:rect l="l" t="t" r="r" b="b"/>
            <a:pathLst>
              <a:path w="453390" h="906779">
                <a:moveTo>
                  <a:pt x="0" y="0"/>
                </a:moveTo>
                <a:lnTo>
                  <a:pt x="0" y="906437"/>
                </a:lnTo>
                <a:lnTo>
                  <a:pt x="46338" y="904097"/>
                </a:lnTo>
                <a:lnTo>
                  <a:pt x="91338" y="897229"/>
                </a:lnTo>
                <a:lnTo>
                  <a:pt x="134772" y="886061"/>
                </a:lnTo>
                <a:lnTo>
                  <a:pt x="176411" y="870821"/>
                </a:lnTo>
                <a:lnTo>
                  <a:pt x="216028" y="851737"/>
                </a:lnTo>
                <a:lnTo>
                  <a:pt x="253396" y="829036"/>
                </a:lnTo>
                <a:lnTo>
                  <a:pt x="288285" y="802946"/>
                </a:lnTo>
                <a:lnTo>
                  <a:pt x="320470" y="773695"/>
                </a:lnTo>
                <a:lnTo>
                  <a:pt x="349721" y="741510"/>
                </a:lnTo>
                <a:lnTo>
                  <a:pt x="375811" y="706621"/>
                </a:lnTo>
                <a:lnTo>
                  <a:pt x="398512" y="669253"/>
                </a:lnTo>
                <a:lnTo>
                  <a:pt x="417596" y="629636"/>
                </a:lnTo>
                <a:lnTo>
                  <a:pt x="432836" y="587997"/>
                </a:lnTo>
                <a:lnTo>
                  <a:pt x="444004" y="544563"/>
                </a:lnTo>
                <a:lnTo>
                  <a:pt x="450872" y="499563"/>
                </a:lnTo>
                <a:lnTo>
                  <a:pt x="453212" y="453224"/>
                </a:lnTo>
                <a:lnTo>
                  <a:pt x="450872" y="406884"/>
                </a:lnTo>
                <a:lnTo>
                  <a:pt x="444004" y="361882"/>
                </a:lnTo>
                <a:lnTo>
                  <a:pt x="432836" y="318446"/>
                </a:lnTo>
                <a:lnTo>
                  <a:pt x="417596" y="276806"/>
                </a:lnTo>
                <a:lnTo>
                  <a:pt x="398512" y="237187"/>
                </a:lnTo>
                <a:lnTo>
                  <a:pt x="375811" y="199819"/>
                </a:lnTo>
                <a:lnTo>
                  <a:pt x="349721" y="164928"/>
                </a:lnTo>
                <a:lnTo>
                  <a:pt x="320470" y="132743"/>
                </a:lnTo>
                <a:lnTo>
                  <a:pt x="288285" y="103492"/>
                </a:lnTo>
                <a:lnTo>
                  <a:pt x="253396" y="77401"/>
                </a:lnTo>
                <a:lnTo>
                  <a:pt x="216028" y="54700"/>
                </a:lnTo>
                <a:lnTo>
                  <a:pt x="176411" y="35615"/>
                </a:lnTo>
                <a:lnTo>
                  <a:pt x="134772" y="20375"/>
                </a:lnTo>
                <a:lnTo>
                  <a:pt x="91338" y="9207"/>
                </a:lnTo>
                <a:lnTo>
                  <a:pt x="46338" y="2339"/>
                </a:lnTo>
                <a:lnTo>
                  <a:pt x="0" y="0"/>
                </a:lnTo>
                <a:close/>
              </a:path>
            </a:pathLst>
          </a:custGeom>
          <a:solidFill>
            <a:schemeClr val="tx1"/>
          </a:solidFill>
        </p:spPr>
        <p:txBody>
          <a:bodyPr wrap="square" lIns="0" tIns="0" rIns="0" bIns="0" rtlCol="0"/>
          <a:lstStyle/>
          <a:p>
            <a:endParaRPr b="0" i="0">
              <a:latin typeface="Avenir Book" panose="02000503020000020003" pitchFamily="2" charset="0"/>
            </a:endParaRPr>
          </a:p>
        </p:txBody>
      </p:sp>
      <p:sp>
        <p:nvSpPr>
          <p:cNvPr id="11" name="Slide Number Placeholder 5">
            <a:extLst>
              <a:ext uri="{FF2B5EF4-FFF2-40B4-BE49-F238E27FC236}">
                <a16:creationId xmlns:a16="http://schemas.microsoft.com/office/drawing/2014/main" id="{36560569-ED10-474B-82EB-6BC0CB6924A6}"/>
              </a:ext>
            </a:extLst>
          </p:cNvPr>
          <p:cNvSpPr>
            <a:spLocks noGrp="1"/>
          </p:cNvSpPr>
          <p:nvPr>
            <p:ph type="sldNum" sz="quarter" idx="12"/>
          </p:nvPr>
        </p:nvSpPr>
        <p:spPr>
          <a:xfrm>
            <a:off x="1" y="3278122"/>
            <a:ext cx="453390" cy="301756"/>
          </a:xfrm>
        </p:spPr>
        <p:txBody>
          <a:bodyPr lIns="0" tIns="0" rIns="0" bIns="0"/>
          <a:lstStyle>
            <a:lvl1pPr algn="ctr">
              <a:defRPr sz="1600" b="0" i="0">
                <a:solidFill>
                  <a:schemeClr val="bg1"/>
                </a:solidFill>
                <a:latin typeface="Avenir Book" panose="02000503020000020003" pitchFamily="2" charset="0"/>
              </a:defRPr>
            </a:lvl1pPr>
          </a:lstStyle>
          <a:p>
            <a:fld id="{525165A3-0CC3-4BDF-8B07-11A9546A93BA}" type="slidenum">
              <a:rPr lang="en-GB" smtClean="0"/>
              <a:t>‹#›</a:t>
            </a:fld>
            <a:endParaRPr lang="en-GB"/>
          </a:p>
        </p:txBody>
      </p:sp>
      <p:pic>
        <p:nvPicPr>
          <p:cNvPr id="5" name="Picture 4" descr="Logo&#10;&#10;Description automatically generated">
            <a:extLst>
              <a:ext uri="{FF2B5EF4-FFF2-40B4-BE49-F238E27FC236}">
                <a16:creationId xmlns:a16="http://schemas.microsoft.com/office/drawing/2014/main" id="{7E6D5F2C-495C-644C-B984-A725C8B1F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3361" y="6190172"/>
            <a:ext cx="581739" cy="347263"/>
          </a:xfrm>
          <a:prstGeom prst="rect">
            <a:avLst/>
          </a:prstGeom>
        </p:spPr>
      </p:pic>
    </p:spTree>
    <p:extLst>
      <p:ext uri="{BB962C8B-B14F-4D97-AF65-F5344CB8AC3E}">
        <p14:creationId xmlns:p14="http://schemas.microsoft.com/office/powerpoint/2010/main" val="25719858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69CD89-E44D-1E4A-BFF0-7284CEB2ABB1}"/>
              </a:ext>
            </a:extLst>
          </p:cNvPr>
          <p:cNvSpPr>
            <a:spLocks noGrp="1"/>
          </p:cNvSpPr>
          <p:nvPr>
            <p:ph type="title"/>
          </p:nvPr>
        </p:nvSpPr>
        <p:spPr>
          <a:xfrm>
            <a:off x="838200" y="365125"/>
            <a:ext cx="10515600" cy="900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35917-7C7B-6141-AB69-93473CB39E72}"/>
              </a:ext>
            </a:extLst>
          </p:cNvPr>
          <p:cNvSpPr>
            <a:spLocks noGrp="1"/>
          </p:cNvSpPr>
          <p:nvPr>
            <p:ph type="body" idx="1"/>
          </p:nvPr>
        </p:nvSpPr>
        <p:spPr>
          <a:xfrm>
            <a:off x="838200" y="1556792"/>
            <a:ext cx="10515600" cy="46201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0FDBD-9393-D247-96A9-74F1EB506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venir Book" panose="02000503020000020003" pitchFamily="2" charset="0"/>
              </a:defRPr>
            </a:lvl1pPr>
          </a:lstStyle>
          <a:p>
            <a:fld id="{C1829D36-283C-4938-A43E-1817B31D7995}" type="datetimeFigureOut">
              <a:rPr lang="en-GB" smtClean="0"/>
              <a:t>15/05/2026</a:t>
            </a:fld>
            <a:endParaRPr lang="en-GB"/>
          </a:p>
        </p:txBody>
      </p:sp>
      <p:sp>
        <p:nvSpPr>
          <p:cNvPr id="5" name="Footer Placeholder 4">
            <a:extLst>
              <a:ext uri="{FF2B5EF4-FFF2-40B4-BE49-F238E27FC236}">
                <a16:creationId xmlns:a16="http://schemas.microsoft.com/office/drawing/2014/main" id="{42317FD8-5BA3-414B-9C83-604642F366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venir Book" panose="02000503020000020003" pitchFamily="2" charset="0"/>
              </a:defRPr>
            </a:lvl1pPr>
          </a:lstStyle>
          <a:p>
            <a:endParaRPr lang="en-GB"/>
          </a:p>
        </p:txBody>
      </p:sp>
      <p:sp>
        <p:nvSpPr>
          <p:cNvPr id="6" name="Slide Number Placeholder 5">
            <a:extLst>
              <a:ext uri="{FF2B5EF4-FFF2-40B4-BE49-F238E27FC236}">
                <a16:creationId xmlns:a16="http://schemas.microsoft.com/office/drawing/2014/main" id="{697F756F-99DE-0D48-A2CE-14E1F1DEFF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venir Book" panose="02000503020000020003" pitchFamily="2" charset="0"/>
              </a:defRPr>
            </a:lvl1pPr>
          </a:lstStyle>
          <a:p>
            <a:fld id="{525165A3-0CC3-4BDF-8B07-11A9546A93BA}" type="slidenum">
              <a:rPr lang="en-GB" smtClean="0"/>
              <a:t>‹#›</a:t>
            </a:fld>
            <a:endParaRPr lang="en-GB"/>
          </a:p>
        </p:txBody>
      </p:sp>
      <p:pic>
        <p:nvPicPr>
          <p:cNvPr id="7" name="Picture 6">
            <a:extLst>
              <a:ext uri="{FF2B5EF4-FFF2-40B4-BE49-F238E27FC236}">
                <a16:creationId xmlns:a16="http://schemas.microsoft.com/office/drawing/2014/main" id="{4A1E988A-D01A-7440-84DF-04758A02E207}"/>
              </a:ext>
            </a:extLst>
          </p:cNvPr>
          <p:cNvPicPr>
            <a:picLocks noChangeAspect="1"/>
          </p:cNvPicPr>
          <p:nvPr/>
        </p:nvPicPr>
        <p:blipFill rotWithShape="1">
          <a:blip r:embed="rId48" cstate="print">
            <a:extLst>
              <a:ext uri="{28A0092B-C50C-407E-A947-70E740481C1C}">
                <a14:useLocalDpi xmlns:a14="http://schemas.microsoft.com/office/drawing/2010/main"/>
              </a:ext>
            </a:extLst>
          </a:blip>
          <a:srcRect/>
          <a:stretch/>
        </p:blipFill>
        <p:spPr>
          <a:xfrm>
            <a:off x="11877574" y="0"/>
            <a:ext cx="314425" cy="6858000"/>
          </a:xfrm>
          <a:prstGeom prst="rect">
            <a:avLst/>
          </a:prstGeom>
        </p:spPr>
      </p:pic>
    </p:spTree>
    <p:extLst>
      <p:ext uri="{BB962C8B-B14F-4D97-AF65-F5344CB8AC3E}">
        <p14:creationId xmlns:p14="http://schemas.microsoft.com/office/powerpoint/2010/main" val="9470263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400" rtl="0" eaLnBrk="1" latinLnBrk="0" hangingPunct="1">
        <a:lnSpc>
          <a:spcPct val="90000"/>
        </a:lnSpc>
        <a:spcBef>
          <a:spcPct val="0"/>
        </a:spcBef>
        <a:buNone/>
        <a:defRPr sz="3000" b="1" i="0" kern="1200">
          <a:solidFill>
            <a:schemeClr val="tx1"/>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Clr>
          <a:schemeClr val="accent2"/>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Clr>
          <a:schemeClr val="accent4"/>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Clr>
          <a:schemeClr val="accent5"/>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Clr>
          <a:schemeClr val="accent3"/>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Clr>
          <a:schemeClr val="tx2">
            <a:lumMod val="60000"/>
            <a:lumOff val="40000"/>
          </a:schemeClr>
        </a:buClr>
        <a:buSzPct val="120000"/>
        <a:buFont typeface="Arial" panose="020B0604020202020204" pitchFamily="34" charset="0"/>
        <a:buChar char="•"/>
        <a:defRPr sz="1600" b="0" i="0" kern="1200">
          <a:solidFill>
            <a:schemeClr val="bg2"/>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9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9.xml"/><Relationship Id="rId1" Type="http://schemas.openxmlformats.org/officeDocument/2006/relationships/video" Target="https://player.vimeo.com/video/1181512487?h=0b0fac63a6&amp;amp;app_id=12296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9.xml"/><Relationship Id="rId1" Type="http://schemas.openxmlformats.org/officeDocument/2006/relationships/video" Target="https://player.vimeo.com/video/1181511194?h=19978a16be&amp;amp;app_id=122963"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emf"/><Relationship Id="rId7" Type="http://schemas.openxmlformats.org/officeDocument/2006/relationships/image" Target="../media/image40.emf"/><Relationship Id="rId2" Type="http://schemas.openxmlformats.org/officeDocument/2006/relationships/oleObject" Target="../embeddings/oleObject1.bin"/><Relationship Id="rId1" Type="http://schemas.openxmlformats.org/officeDocument/2006/relationships/slideLayout" Target="../slideLayouts/slideLayout9.xml"/><Relationship Id="rId6" Type="http://schemas.openxmlformats.org/officeDocument/2006/relationships/oleObject" Target="../embeddings/oleObject3.bin"/><Relationship Id="rId5" Type="http://schemas.openxmlformats.org/officeDocument/2006/relationships/image" Target="../media/image39.emf"/><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9.xml"/><Relationship Id="rId1" Type="http://schemas.openxmlformats.org/officeDocument/2006/relationships/video" Target="https://player.vimeo.com/video/1181520805?h=f2aad6249f&amp;amp;app_id=12296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9.xml"/><Relationship Id="rId1" Type="http://schemas.openxmlformats.org/officeDocument/2006/relationships/video" Target="https://player.vimeo.com/video/1181520075?h=8295b53f8a&amp;amp;app_id=12296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9.xml"/><Relationship Id="rId1" Type="http://schemas.openxmlformats.org/officeDocument/2006/relationships/video" Target="https://player.vimeo.com/video/1181518701?h=3d7b841e15&amp;amp;app_id=12296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9.xml"/><Relationship Id="rId1" Type="http://schemas.openxmlformats.org/officeDocument/2006/relationships/video" Target="https://player.vimeo.com/video/1181517305?h=908f07e891&amp;amp;app_id=122963"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E30A5D-659B-B6DF-E241-FD4C2FE56C11}"/>
              </a:ext>
            </a:extLst>
          </p:cNvPr>
          <p:cNvSpPr>
            <a:spLocks noGrp="1"/>
          </p:cNvSpPr>
          <p:nvPr>
            <p:ph type="ctrTitle"/>
          </p:nvPr>
        </p:nvSpPr>
        <p:spPr>
          <a:xfrm>
            <a:off x="609600" y="965200"/>
            <a:ext cx="7600950" cy="2387600"/>
          </a:xfrm>
        </p:spPr>
        <p:txBody>
          <a:bodyPr>
            <a:noAutofit/>
          </a:bodyPr>
          <a:lstStyle/>
          <a:p>
            <a:r>
              <a:rPr lang="en-GB" sz="3600">
                <a:latin typeface="+mn-lt"/>
              </a:rPr>
              <a:t>Connected:</a:t>
            </a:r>
            <a:br>
              <a:rPr lang="en-GB" sz="3600">
                <a:latin typeface="+mn-lt"/>
              </a:rPr>
            </a:br>
            <a:r>
              <a:rPr lang="en-GB" sz="3600">
                <a:latin typeface="+mn-lt"/>
              </a:rPr>
              <a:t>How does your service support seamless and successful patient journeys?</a:t>
            </a:r>
          </a:p>
        </p:txBody>
      </p:sp>
      <p:pic>
        <p:nvPicPr>
          <p:cNvPr id="3" name="Picture 2">
            <a:extLst>
              <a:ext uri="{FF2B5EF4-FFF2-40B4-BE49-F238E27FC236}">
                <a16:creationId xmlns:a16="http://schemas.microsoft.com/office/drawing/2014/main" id="{7C716023-4282-1FC5-0BCD-994C78A56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7548" y="315686"/>
            <a:ext cx="2856367" cy="830943"/>
          </a:xfrm>
          <a:prstGeom prst="rect">
            <a:avLst/>
          </a:prstGeom>
        </p:spPr>
      </p:pic>
    </p:spTree>
    <p:extLst>
      <p:ext uri="{BB962C8B-B14F-4D97-AF65-F5344CB8AC3E}">
        <p14:creationId xmlns:p14="http://schemas.microsoft.com/office/powerpoint/2010/main" val="3039963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736F3-4209-32E1-FB84-D5EFE606D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093D1-CD5B-85E9-DCAD-F682879A1E7A}"/>
              </a:ext>
            </a:extLst>
          </p:cNvPr>
          <p:cNvSpPr>
            <a:spLocks noGrp="1"/>
          </p:cNvSpPr>
          <p:nvPr>
            <p:ph type="title"/>
          </p:nvPr>
        </p:nvSpPr>
        <p:spPr/>
        <p:txBody>
          <a:bodyPr/>
          <a:lstStyle/>
          <a:p>
            <a:r>
              <a:rPr lang="en-GB" dirty="0">
                <a:latin typeface="+mn-lt"/>
              </a:rPr>
              <a:t>2. GP Story - Riaz</a:t>
            </a:r>
          </a:p>
        </p:txBody>
      </p:sp>
      <p:sp>
        <p:nvSpPr>
          <p:cNvPr id="5" name="Text Placeholder 4">
            <a:extLst>
              <a:ext uri="{FF2B5EF4-FFF2-40B4-BE49-F238E27FC236}">
                <a16:creationId xmlns:a16="http://schemas.microsoft.com/office/drawing/2014/main" id="{5C46E463-B729-1726-37CB-9E77FCDFE1F1}"/>
              </a:ext>
            </a:extLst>
          </p:cNvPr>
          <p:cNvSpPr>
            <a:spLocks noGrp="1"/>
          </p:cNvSpPr>
          <p:nvPr>
            <p:ph type="body" sz="quarter" idx="13"/>
          </p:nvPr>
        </p:nvSpPr>
        <p:spPr>
          <a:xfrm>
            <a:off x="596900" y="1628805"/>
            <a:ext cx="10107204" cy="899999"/>
          </a:xfrm>
        </p:spPr>
        <p:txBody>
          <a:bodyPr numCol="1"/>
          <a:lstStyle/>
          <a:p>
            <a:r>
              <a:rPr lang="en-GB" sz="1800" dirty="0"/>
              <a:t>Dr Riaz gives a primary care perspective on the importance of good interface working and the ways in which interface challenges can impact their capacity, ability to provide high quality, timely care, and their relationships with patients. </a:t>
            </a:r>
          </a:p>
        </p:txBody>
      </p:sp>
      <p:pic>
        <p:nvPicPr>
          <p:cNvPr id="3" name="Online Media 2" title="5. PSCI Training Videos  - Primary Care - Riaz">
            <a:hlinkClick r:id="" action="ppaction://media"/>
            <a:extLst>
              <a:ext uri="{FF2B5EF4-FFF2-40B4-BE49-F238E27FC236}">
                <a16:creationId xmlns:a16="http://schemas.microsoft.com/office/drawing/2014/main" id="{D8B14473-1150-1B1B-D5B9-42B2730B3895}"/>
              </a:ext>
            </a:extLst>
          </p:cNvPr>
          <p:cNvPicPr>
            <a:picLocks noRot="1" noChangeAspect="1"/>
          </p:cNvPicPr>
          <p:nvPr>
            <a:videoFile r:link="rId1"/>
          </p:nvPr>
        </p:nvPicPr>
        <p:blipFill>
          <a:blip r:embed="rId3"/>
          <a:stretch>
            <a:fillRect/>
          </a:stretch>
        </p:blipFill>
        <p:spPr>
          <a:xfrm>
            <a:off x="1976028" y="2528804"/>
            <a:ext cx="7348500" cy="4140000"/>
          </a:xfrm>
          <a:prstGeom prst="rect">
            <a:avLst/>
          </a:prstGeom>
        </p:spPr>
      </p:pic>
    </p:spTree>
    <p:extLst>
      <p:ext uri="{BB962C8B-B14F-4D97-AF65-F5344CB8AC3E}">
        <p14:creationId xmlns:p14="http://schemas.microsoft.com/office/powerpoint/2010/main" val="40744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33CFE-30C3-33A3-621B-D26966E280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04D20-6B80-6BF5-C8BC-7C627B76F74F}"/>
              </a:ext>
            </a:extLst>
          </p:cNvPr>
          <p:cNvSpPr>
            <a:spLocks noGrp="1"/>
          </p:cNvSpPr>
          <p:nvPr>
            <p:ph type="title"/>
          </p:nvPr>
        </p:nvSpPr>
        <p:spPr/>
        <p:txBody>
          <a:bodyPr/>
          <a:lstStyle/>
          <a:p>
            <a:r>
              <a:rPr lang="en-GB" dirty="0">
                <a:latin typeface="+mn-lt"/>
              </a:rPr>
              <a:t>2. Primary Care Administration Story - Cristian</a:t>
            </a:r>
          </a:p>
        </p:txBody>
      </p:sp>
      <p:sp>
        <p:nvSpPr>
          <p:cNvPr id="5" name="Text Placeholder 4">
            <a:extLst>
              <a:ext uri="{FF2B5EF4-FFF2-40B4-BE49-F238E27FC236}">
                <a16:creationId xmlns:a16="http://schemas.microsoft.com/office/drawing/2014/main" id="{52BDE5D9-F6CA-F863-2522-4A13EFD8C143}"/>
              </a:ext>
            </a:extLst>
          </p:cNvPr>
          <p:cNvSpPr>
            <a:spLocks noGrp="1"/>
          </p:cNvSpPr>
          <p:nvPr>
            <p:ph type="body" sz="quarter" idx="13"/>
          </p:nvPr>
        </p:nvSpPr>
        <p:spPr>
          <a:xfrm>
            <a:off x="596900" y="1628805"/>
            <a:ext cx="10107204" cy="899999"/>
          </a:xfrm>
        </p:spPr>
        <p:txBody>
          <a:bodyPr numCol="1"/>
          <a:lstStyle/>
          <a:p>
            <a:r>
              <a:rPr lang="en-GB" sz="1800" dirty="0"/>
              <a:t>Administrative staff, such as GP receptionists, can inadvertently become the ‘face’ of interface problems as they are the first people patients interact with when accessing clinical services. The burden of poor interface working can fall on administrative and operational staff as much as on clinicians. Listen to Cristian’s story to hear more. </a:t>
            </a:r>
          </a:p>
        </p:txBody>
      </p:sp>
      <p:pic>
        <p:nvPicPr>
          <p:cNvPr id="3" name="Online Media 2" title="6. PSCI Training Videos  - Primary Care - Cristian">
            <a:hlinkClick r:id="" action="ppaction://media"/>
            <a:extLst>
              <a:ext uri="{FF2B5EF4-FFF2-40B4-BE49-F238E27FC236}">
                <a16:creationId xmlns:a16="http://schemas.microsoft.com/office/drawing/2014/main" id="{A0062B29-86CB-1EA6-998E-7371500CA1E2}"/>
              </a:ext>
            </a:extLst>
          </p:cNvPr>
          <p:cNvPicPr>
            <a:picLocks noRot="1" noChangeAspect="1"/>
          </p:cNvPicPr>
          <p:nvPr>
            <a:videoFile r:link="rId1"/>
          </p:nvPr>
        </p:nvPicPr>
        <p:blipFill>
          <a:blip r:embed="rId3"/>
          <a:stretch>
            <a:fillRect/>
          </a:stretch>
        </p:blipFill>
        <p:spPr>
          <a:xfrm>
            <a:off x="2167728" y="2757547"/>
            <a:ext cx="6965100" cy="3924000"/>
          </a:xfrm>
          <a:prstGeom prst="rect">
            <a:avLst/>
          </a:prstGeom>
        </p:spPr>
      </p:pic>
    </p:spTree>
    <p:extLst>
      <p:ext uri="{BB962C8B-B14F-4D97-AF65-F5344CB8AC3E}">
        <p14:creationId xmlns:p14="http://schemas.microsoft.com/office/powerpoint/2010/main" val="38276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F8EAD-186F-ADB5-87F7-D18918AF2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0F963B-0BE2-515C-4961-F404C389BB67}"/>
              </a:ext>
            </a:extLst>
          </p:cNvPr>
          <p:cNvSpPr>
            <a:spLocks noGrp="1"/>
          </p:cNvSpPr>
          <p:nvPr>
            <p:ph type="title"/>
          </p:nvPr>
        </p:nvSpPr>
        <p:spPr/>
        <p:txBody>
          <a:bodyPr/>
          <a:lstStyle/>
          <a:p>
            <a:r>
              <a:rPr lang="en-GB"/>
              <a:t>Challenges for hospital services</a:t>
            </a:r>
          </a:p>
        </p:txBody>
      </p:sp>
      <p:sp>
        <p:nvSpPr>
          <p:cNvPr id="3" name="Text Placeholder 2">
            <a:extLst>
              <a:ext uri="{FF2B5EF4-FFF2-40B4-BE49-F238E27FC236}">
                <a16:creationId xmlns:a16="http://schemas.microsoft.com/office/drawing/2014/main" id="{28095197-A480-947A-4495-34801AC6DAF7}"/>
              </a:ext>
            </a:extLst>
          </p:cNvPr>
          <p:cNvSpPr>
            <a:spLocks noGrp="1"/>
          </p:cNvSpPr>
          <p:nvPr>
            <p:ph type="body" sz="quarter" idx="13"/>
          </p:nvPr>
        </p:nvSpPr>
        <p:spPr/>
        <p:txBody>
          <a:bodyPr/>
          <a:lstStyle/>
          <a:p>
            <a:r>
              <a:rPr lang="en-GB"/>
              <a:t>List of top challenges or examples of where interface causes issues for secondary care services</a:t>
            </a:r>
          </a:p>
        </p:txBody>
      </p:sp>
      <p:sp>
        <p:nvSpPr>
          <p:cNvPr id="5" name="AutoShape 2">
            <a:extLst>
              <a:ext uri="{FF2B5EF4-FFF2-40B4-BE49-F238E27FC236}">
                <a16:creationId xmlns:a16="http://schemas.microsoft.com/office/drawing/2014/main" id="{F240BDEA-C28C-22AE-CFA8-86FF08B3B1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89760963-E1D4-069D-E95B-69D4FAA98C48}"/>
              </a:ext>
            </a:extLst>
          </p:cNvPr>
          <p:cNvPicPr>
            <a:picLocks noChangeAspect="1"/>
          </p:cNvPicPr>
          <p:nvPr/>
        </p:nvPicPr>
        <p:blipFill>
          <a:blip r:embed="rId2">
            <a:extLst>
              <a:ext uri="{28A0092B-C50C-407E-A947-70E740481C1C}">
                <a14:useLocalDpi xmlns:a14="http://schemas.microsoft.com/office/drawing/2010/main" val="0"/>
              </a:ext>
            </a:extLst>
          </a:blip>
          <a:srcRect b="13620"/>
          <a:stretch>
            <a:fillRect/>
          </a:stretch>
        </p:blipFill>
        <p:spPr>
          <a:xfrm>
            <a:off x="-1" y="0"/>
            <a:ext cx="11908971" cy="6858000"/>
          </a:xfrm>
          <a:prstGeom prst="rect">
            <a:avLst/>
          </a:prstGeom>
        </p:spPr>
      </p:pic>
      <p:sp>
        <p:nvSpPr>
          <p:cNvPr id="8" name="Title 1">
            <a:extLst>
              <a:ext uri="{FF2B5EF4-FFF2-40B4-BE49-F238E27FC236}">
                <a16:creationId xmlns:a16="http://schemas.microsoft.com/office/drawing/2014/main" id="{AC209908-12F2-4373-8B10-253BCC28745F}"/>
              </a:ext>
            </a:extLst>
          </p:cNvPr>
          <p:cNvSpPr txBox="1">
            <a:spLocks/>
          </p:cNvSpPr>
          <p:nvPr/>
        </p:nvSpPr>
        <p:spPr>
          <a:xfrm>
            <a:off x="470974" y="500062"/>
            <a:ext cx="4013939" cy="1058857"/>
          </a:xfrm>
          <a:prstGeom prst="rect">
            <a:avLst/>
          </a:prstGeom>
          <a:solidFill>
            <a:schemeClr val="bg1"/>
          </a:solidFill>
          <a:ln>
            <a:noFill/>
          </a:ln>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3000" b="0" i="0" kern="1200">
                <a:solidFill>
                  <a:schemeClr val="tx1"/>
                </a:solidFill>
                <a:latin typeface="Avenir Book" panose="02000503020000020003" pitchFamily="2" charset="0"/>
                <a:ea typeface="+mj-ea"/>
                <a:cs typeface="+mj-cs"/>
              </a:defRPr>
            </a:lvl1pPr>
          </a:lstStyle>
          <a:p>
            <a:r>
              <a:rPr lang="en-GB" dirty="0">
                <a:latin typeface="+mn-lt"/>
              </a:rPr>
              <a:t>Case studies: examples of good interface working </a:t>
            </a:r>
          </a:p>
        </p:txBody>
      </p:sp>
      <p:grpSp>
        <p:nvGrpSpPr>
          <p:cNvPr id="9" name="Group 8">
            <a:extLst>
              <a:ext uri="{FF2B5EF4-FFF2-40B4-BE49-F238E27FC236}">
                <a16:creationId xmlns:a16="http://schemas.microsoft.com/office/drawing/2014/main" id="{B8E256C7-0FB6-E658-FAED-0119EE7868DD}"/>
              </a:ext>
            </a:extLst>
          </p:cNvPr>
          <p:cNvGrpSpPr/>
          <p:nvPr/>
        </p:nvGrpSpPr>
        <p:grpSpPr>
          <a:xfrm>
            <a:off x="470974" y="2389111"/>
            <a:ext cx="4013939" cy="787116"/>
            <a:chOff x="5772340" y="5217204"/>
            <a:chExt cx="5273204" cy="757216"/>
          </a:xfrm>
        </p:grpSpPr>
        <p:sp>
          <p:nvSpPr>
            <p:cNvPr id="10" name="Rectangle: Rounded Corners 9">
              <a:extLst>
                <a:ext uri="{FF2B5EF4-FFF2-40B4-BE49-F238E27FC236}">
                  <a16:creationId xmlns:a16="http://schemas.microsoft.com/office/drawing/2014/main" id="{A662F83A-9629-4AF9-ACDE-EB2EFB9205E7}"/>
                </a:ext>
              </a:extLst>
            </p:cNvPr>
            <p:cNvSpPr/>
            <p:nvPr/>
          </p:nvSpPr>
          <p:spPr>
            <a:xfrm>
              <a:off x="5994713" y="5217204"/>
              <a:ext cx="2904601" cy="39389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Placeholder:</a:t>
              </a:r>
            </a:p>
          </p:txBody>
        </p:sp>
        <p:sp>
          <p:nvSpPr>
            <p:cNvPr id="11" name="TextBox 10">
              <a:extLst>
                <a:ext uri="{FF2B5EF4-FFF2-40B4-BE49-F238E27FC236}">
                  <a16:creationId xmlns:a16="http://schemas.microsoft.com/office/drawing/2014/main" id="{CDDCD05B-11E7-2EF3-43F5-7F45E202A5F8}"/>
                </a:ext>
              </a:extLst>
            </p:cNvPr>
            <p:cNvSpPr txBox="1"/>
            <p:nvPr/>
          </p:nvSpPr>
          <p:spPr>
            <a:xfrm>
              <a:off x="5772340" y="5678334"/>
              <a:ext cx="5273204" cy="296086"/>
            </a:xfrm>
            <a:prstGeom prst="rect">
              <a:avLst/>
            </a:prstGeom>
            <a:solidFill>
              <a:schemeClr val="bg1"/>
            </a:solidFill>
          </p:spPr>
          <p:txBody>
            <a:bodyPr wrap="square">
              <a:spAutoFit/>
            </a:bodyPr>
            <a:lstStyle/>
            <a:p>
              <a:r>
                <a:rPr lang="en-GB" sz="1400" i="1">
                  <a:latin typeface="+mj-lt"/>
                </a:rPr>
                <a:t>Placeholder copy</a:t>
              </a:r>
            </a:p>
          </p:txBody>
        </p:sp>
      </p:grpSp>
    </p:spTree>
    <p:extLst>
      <p:ext uri="{BB962C8B-B14F-4D97-AF65-F5344CB8AC3E}">
        <p14:creationId xmlns:p14="http://schemas.microsoft.com/office/powerpoint/2010/main" val="1414914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A879A-CEA1-0831-AD7B-82D7983684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99973-7E05-67D6-0724-9D26542B26D2}"/>
              </a:ext>
            </a:extLst>
          </p:cNvPr>
          <p:cNvSpPr>
            <a:spLocks noGrp="1"/>
          </p:cNvSpPr>
          <p:nvPr>
            <p:ph type="title"/>
          </p:nvPr>
        </p:nvSpPr>
        <p:spPr/>
        <p:txBody>
          <a:bodyPr/>
          <a:lstStyle/>
          <a:p>
            <a:r>
              <a:rPr lang="en-GB" dirty="0">
                <a:latin typeface="+mn-lt"/>
              </a:rPr>
              <a:t>Examples of Quality Improvement Work </a:t>
            </a:r>
          </a:p>
        </p:txBody>
      </p:sp>
      <p:sp>
        <p:nvSpPr>
          <p:cNvPr id="5" name="Text Placeholder 4">
            <a:extLst>
              <a:ext uri="{FF2B5EF4-FFF2-40B4-BE49-F238E27FC236}">
                <a16:creationId xmlns:a16="http://schemas.microsoft.com/office/drawing/2014/main" id="{F18D6AAC-CDF7-9ABE-161F-8D3B66EAECFD}"/>
              </a:ext>
            </a:extLst>
          </p:cNvPr>
          <p:cNvSpPr>
            <a:spLocks noGrp="1"/>
          </p:cNvSpPr>
          <p:nvPr>
            <p:ph type="body" sz="quarter" idx="13"/>
          </p:nvPr>
        </p:nvSpPr>
        <p:spPr>
          <a:xfrm>
            <a:off x="596900" y="1628805"/>
            <a:ext cx="10107204" cy="899999"/>
          </a:xfrm>
        </p:spPr>
        <p:txBody>
          <a:bodyPr numCol="1"/>
          <a:lstStyle/>
          <a:p>
            <a:r>
              <a:rPr lang="en-GB" sz="1800" dirty="0"/>
              <a:t>There is a range of ongoing work focused on improving interface working in south east London. This work is being led by Trusts and GP practices themselves, as well as borough based interface groups, neighbourhood teams and the ICB. </a:t>
            </a:r>
          </a:p>
          <a:p>
            <a:endParaRPr lang="en-GB" sz="1800" dirty="0"/>
          </a:p>
          <a:p>
            <a:pPr marL="0" indent="0">
              <a:buNone/>
            </a:pPr>
            <a:r>
              <a:rPr lang="en-GB" sz="1800" b="1" dirty="0"/>
              <a:t>Example of QI work in Lambeth and Southwark</a:t>
            </a:r>
          </a:p>
        </p:txBody>
      </p:sp>
      <p:sp>
        <p:nvSpPr>
          <p:cNvPr id="3" name="Rectangle: Rounded Corners 2">
            <a:extLst>
              <a:ext uri="{FF2B5EF4-FFF2-40B4-BE49-F238E27FC236}">
                <a16:creationId xmlns:a16="http://schemas.microsoft.com/office/drawing/2014/main" id="{7FCF338C-0378-194C-9DB5-AD85815CE061}"/>
              </a:ext>
            </a:extLst>
          </p:cNvPr>
          <p:cNvSpPr/>
          <p:nvPr/>
        </p:nvSpPr>
        <p:spPr>
          <a:xfrm>
            <a:off x="741147" y="3448520"/>
            <a:ext cx="3359216" cy="191275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FIT NOTES</a:t>
            </a:r>
          </a:p>
          <a:p>
            <a:pPr algn="ctr"/>
            <a:endParaRPr lang="en-GB" sz="1600" b="1" dirty="0"/>
          </a:p>
          <a:p>
            <a:r>
              <a:rPr lang="en-GB" sz="1600" dirty="0"/>
              <a:t>GSTT and King’s collaborated on developing fit note and onward referral guides and flyers for ED, inpatients and outpatients.  </a:t>
            </a:r>
          </a:p>
        </p:txBody>
      </p:sp>
      <p:graphicFrame>
        <p:nvGraphicFramePr>
          <p:cNvPr id="6" name="Object 5">
            <a:extLst>
              <a:ext uri="{FF2B5EF4-FFF2-40B4-BE49-F238E27FC236}">
                <a16:creationId xmlns:a16="http://schemas.microsoft.com/office/drawing/2014/main" id="{CD40D7CD-554B-D61D-03B3-EEBDAA39114A}"/>
              </a:ext>
            </a:extLst>
          </p:cNvPr>
          <p:cNvGraphicFramePr>
            <a:graphicFrameLocks noChangeAspect="1"/>
          </p:cNvGraphicFramePr>
          <p:nvPr>
            <p:extLst>
              <p:ext uri="{D42A27DB-BD31-4B8C-83A1-F6EECF244321}">
                <p14:modId xmlns:p14="http://schemas.microsoft.com/office/powerpoint/2010/main" val="565802507"/>
              </p:ext>
            </p:extLst>
          </p:nvPr>
        </p:nvGraphicFramePr>
        <p:xfrm>
          <a:off x="679450" y="5546606"/>
          <a:ext cx="1301749" cy="1146294"/>
        </p:xfrm>
        <a:graphic>
          <a:graphicData uri="http://schemas.openxmlformats.org/presentationml/2006/ole">
            <mc:AlternateContent xmlns:mc="http://schemas.openxmlformats.org/markup-compatibility/2006">
              <mc:Choice xmlns:v="urn:schemas-microsoft-com:vml" Requires="v">
                <p:oleObj name="Acrobat Document" showAsIcon="1" r:id="rId2" imgW="1423080" imgH="1253160" progId="Acrobat.Document.DC">
                  <p:embed/>
                </p:oleObj>
              </mc:Choice>
              <mc:Fallback>
                <p:oleObj name="Acrobat Document" showAsIcon="1" r:id="rId2" imgW="1423080" imgH="1253160" progId="Acrobat.Document.DC">
                  <p:embed/>
                  <p:pic>
                    <p:nvPicPr>
                      <p:cNvPr id="6" name="Object 5">
                        <a:extLst>
                          <a:ext uri="{FF2B5EF4-FFF2-40B4-BE49-F238E27FC236}">
                            <a16:creationId xmlns:a16="http://schemas.microsoft.com/office/drawing/2014/main" id="{CD40D7CD-554B-D61D-03B3-EEBDAA39114A}"/>
                          </a:ext>
                        </a:extLst>
                      </p:cNvPr>
                      <p:cNvPicPr/>
                      <p:nvPr/>
                    </p:nvPicPr>
                    <p:blipFill>
                      <a:blip r:embed="rId3"/>
                      <a:stretch>
                        <a:fillRect/>
                      </a:stretch>
                    </p:blipFill>
                    <p:spPr>
                      <a:xfrm>
                        <a:off x="679450" y="5546606"/>
                        <a:ext cx="1301749" cy="1146294"/>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E77FE293-628B-89C6-B24C-06136BA2A3E1}"/>
              </a:ext>
            </a:extLst>
          </p:cNvPr>
          <p:cNvGraphicFramePr>
            <a:graphicFrameLocks noChangeAspect="1"/>
          </p:cNvGraphicFramePr>
          <p:nvPr>
            <p:extLst>
              <p:ext uri="{D42A27DB-BD31-4B8C-83A1-F6EECF244321}">
                <p14:modId xmlns:p14="http://schemas.microsoft.com/office/powerpoint/2010/main" val="3602446210"/>
              </p:ext>
            </p:extLst>
          </p:nvPr>
        </p:nvGraphicFramePr>
        <p:xfrm>
          <a:off x="3460053" y="5544830"/>
          <a:ext cx="1301747" cy="1148069"/>
        </p:xfrm>
        <a:graphic>
          <a:graphicData uri="http://schemas.openxmlformats.org/presentationml/2006/ole">
            <mc:AlternateContent xmlns:mc="http://schemas.openxmlformats.org/markup-compatibility/2006">
              <mc:Choice xmlns:v="urn:schemas-microsoft-com:vml" Requires="v">
                <p:oleObj name="Acrobat Document" showAsIcon="1" r:id="rId4" imgW="914516" imgH="806510" progId="Acrobat.Document.DC">
                  <p:embed/>
                </p:oleObj>
              </mc:Choice>
              <mc:Fallback>
                <p:oleObj name="Acrobat Document" showAsIcon="1" r:id="rId4" imgW="914516" imgH="806510" progId="Acrobat.Document.DC">
                  <p:embed/>
                  <p:pic>
                    <p:nvPicPr>
                      <p:cNvPr id="7" name="Object 6">
                        <a:extLst>
                          <a:ext uri="{FF2B5EF4-FFF2-40B4-BE49-F238E27FC236}">
                            <a16:creationId xmlns:a16="http://schemas.microsoft.com/office/drawing/2014/main" id="{E77FE293-628B-89C6-B24C-06136BA2A3E1}"/>
                          </a:ext>
                        </a:extLst>
                      </p:cNvPr>
                      <p:cNvPicPr/>
                      <p:nvPr/>
                    </p:nvPicPr>
                    <p:blipFill>
                      <a:blip r:embed="rId5"/>
                      <a:stretch>
                        <a:fillRect/>
                      </a:stretch>
                    </p:blipFill>
                    <p:spPr>
                      <a:xfrm>
                        <a:off x="3460053" y="5544830"/>
                        <a:ext cx="1301747" cy="1148069"/>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1FD032A6-FAF7-CF6F-F645-F8EBEA2FB029}"/>
              </a:ext>
            </a:extLst>
          </p:cNvPr>
          <p:cNvGraphicFramePr>
            <a:graphicFrameLocks noChangeAspect="1"/>
          </p:cNvGraphicFramePr>
          <p:nvPr>
            <p:extLst>
              <p:ext uri="{D42A27DB-BD31-4B8C-83A1-F6EECF244321}">
                <p14:modId xmlns:p14="http://schemas.microsoft.com/office/powerpoint/2010/main" val="701840005"/>
              </p:ext>
            </p:extLst>
          </p:nvPr>
        </p:nvGraphicFramePr>
        <p:xfrm>
          <a:off x="2069752" y="5544831"/>
          <a:ext cx="1301748" cy="1148069"/>
        </p:xfrm>
        <a:graphic>
          <a:graphicData uri="http://schemas.openxmlformats.org/presentationml/2006/ole">
            <mc:AlternateContent xmlns:mc="http://schemas.openxmlformats.org/markup-compatibility/2006">
              <mc:Choice xmlns:v="urn:schemas-microsoft-com:vml" Requires="v">
                <p:oleObj name="Acrobat Document" showAsIcon="1" r:id="rId6" imgW="914516" imgH="806510" progId="Acrobat.Document.DC">
                  <p:embed/>
                </p:oleObj>
              </mc:Choice>
              <mc:Fallback>
                <p:oleObj name="Acrobat Document" showAsIcon="1" r:id="rId6" imgW="914516" imgH="806510" progId="Acrobat.Document.DC">
                  <p:embed/>
                  <p:pic>
                    <p:nvPicPr>
                      <p:cNvPr id="8" name="Object 7">
                        <a:extLst>
                          <a:ext uri="{FF2B5EF4-FFF2-40B4-BE49-F238E27FC236}">
                            <a16:creationId xmlns:a16="http://schemas.microsoft.com/office/drawing/2014/main" id="{1FD032A6-FAF7-CF6F-F645-F8EBEA2FB029}"/>
                          </a:ext>
                        </a:extLst>
                      </p:cNvPr>
                      <p:cNvPicPr/>
                      <p:nvPr/>
                    </p:nvPicPr>
                    <p:blipFill>
                      <a:blip r:embed="rId7"/>
                      <a:stretch>
                        <a:fillRect/>
                      </a:stretch>
                    </p:blipFill>
                    <p:spPr>
                      <a:xfrm>
                        <a:off x="2069752" y="5544831"/>
                        <a:ext cx="1301748" cy="1148069"/>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A2D5D2BE-2743-1600-5588-A9C26B39647D}"/>
              </a:ext>
            </a:extLst>
          </p:cNvPr>
          <p:cNvPicPr>
            <a:picLocks noChangeAspect="1"/>
          </p:cNvPicPr>
          <p:nvPr/>
        </p:nvPicPr>
        <p:blipFill>
          <a:blip r:embed="rId8"/>
          <a:srcRect t="7827" b="15488"/>
          <a:stretch>
            <a:fillRect/>
          </a:stretch>
        </p:blipFill>
        <p:spPr>
          <a:xfrm>
            <a:off x="5899372" y="2183271"/>
            <a:ext cx="4209828" cy="4532448"/>
          </a:xfrm>
          <a:prstGeom prst="rect">
            <a:avLst/>
          </a:prstGeom>
        </p:spPr>
      </p:pic>
      <p:sp>
        <p:nvSpPr>
          <p:cNvPr id="15" name="Arrow: Right 14">
            <a:extLst>
              <a:ext uri="{FF2B5EF4-FFF2-40B4-BE49-F238E27FC236}">
                <a16:creationId xmlns:a16="http://schemas.microsoft.com/office/drawing/2014/main" id="{AAFBCE8E-58CD-2CA9-40A1-D7865267C237}"/>
              </a:ext>
            </a:extLst>
          </p:cNvPr>
          <p:cNvSpPr/>
          <p:nvPr/>
        </p:nvSpPr>
        <p:spPr>
          <a:xfrm>
            <a:off x="4597625" y="5664200"/>
            <a:ext cx="1301747"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2413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60807-89F9-D289-34D7-DE0580AAC8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A281A-E793-D39E-F7D9-5687331D9F67}"/>
              </a:ext>
            </a:extLst>
          </p:cNvPr>
          <p:cNvSpPr>
            <a:spLocks noGrp="1"/>
          </p:cNvSpPr>
          <p:nvPr>
            <p:ph type="title"/>
          </p:nvPr>
        </p:nvSpPr>
        <p:spPr/>
        <p:txBody>
          <a:bodyPr/>
          <a:lstStyle/>
          <a:p>
            <a:r>
              <a:rPr lang="en-GB" dirty="0">
                <a:latin typeface="+mn-lt"/>
              </a:rPr>
              <a:t>Examples of Quality Improvement Work </a:t>
            </a:r>
          </a:p>
        </p:txBody>
      </p:sp>
      <p:sp>
        <p:nvSpPr>
          <p:cNvPr id="10" name="Text Placeholder 9">
            <a:extLst>
              <a:ext uri="{FF2B5EF4-FFF2-40B4-BE49-F238E27FC236}">
                <a16:creationId xmlns:a16="http://schemas.microsoft.com/office/drawing/2014/main" id="{60375E68-4A20-8724-C607-A96DC45DFCF5}"/>
              </a:ext>
            </a:extLst>
          </p:cNvPr>
          <p:cNvSpPr>
            <a:spLocks noGrp="1"/>
          </p:cNvSpPr>
          <p:nvPr>
            <p:ph type="body" sz="quarter" idx="13"/>
          </p:nvPr>
        </p:nvSpPr>
        <p:spPr>
          <a:xfrm>
            <a:off x="596452" y="1532201"/>
            <a:ext cx="10107204" cy="664191"/>
          </a:xfrm>
        </p:spPr>
        <p:txBody>
          <a:bodyPr/>
          <a:lstStyle/>
          <a:p>
            <a:pPr marL="0" indent="0">
              <a:buNone/>
            </a:pPr>
            <a:r>
              <a:rPr lang="en-GB" sz="2800" b="1" dirty="0"/>
              <a:t>Example of QI work in Bromley </a:t>
            </a:r>
          </a:p>
        </p:txBody>
      </p:sp>
      <p:sp>
        <p:nvSpPr>
          <p:cNvPr id="11" name="Rectangle: Rounded Corners 10">
            <a:extLst>
              <a:ext uri="{FF2B5EF4-FFF2-40B4-BE49-F238E27FC236}">
                <a16:creationId xmlns:a16="http://schemas.microsoft.com/office/drawing/2014/main" id="{B622D458-225B-0A3C-945C-49EC673DC79C}"/>
              </a:ext>
            </a:extLst>
          </p:cNvPr>
          <p:cNvSpPr/>
          <p:nvPr/>
        </p:nvSpPr>
        <p:spPr>
          <a:xfrm>
            <a:off x="596452" y="2180216"/>
            <a:ext cx="10787828" cy="528694"/>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Bromley / PRUH Maternity Service</a:t>
            </a:r>
          </a:p>
        </p:txBody>
      </p:sp>
      <p:sp>
        <p:nvSpPr>
          <p:cNvPr id="14" name="Rectangle 13">
            <a:extLst>
              <a:ext uri="{FF2B5EF4-FFF2-40B4-BE49-F238E27FC236}">
                <a16:creationId xmlns:a16="http://schemas.microsoft.com/office/drawing/2014/main" id="{60096D74-45CF-B69B-5627-A5369FAB7A80}"/>
              </a:ext>
            </a:extLst>
          </p:cNvPr>
          <p:cNvSpPr/>
          <p:nvPr/>
        </p:nvSpPr>
        <p:spPr>
          <a:xfrm>
            <a:off x="596452" y="3501868"/>
            <a:ext cx="5288280" cy="649656"/>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en-GB" sz="1600" dirty="0">
                <a:solidFill>
                  <a:schemeClr val="accent2"/>
                </a:solidFill>
              </a:rPr>
              <a:t>Inappropriate requests from the maternity department to GPs</a:t>
            </a:r>
          </a:p>
        </p:txBody>
      </p:sp>
      <p:sp>
        <p:nvSpPr>
          <p:cNvPr id="15" name="Rectangle 14">
            <a:extLst>
              <a:ext uri="{FF2B5EF4-FFF2-40B4-BE49-F238E27FC236}">
                <a16:creationId xmlns:a16="http://schemas.microsoft.com/office/drawing/2014/main" id="{9EB14C88-DC48-8A6D-4DB4-1ADE0B57110B}"/>
              </a:ext>
            </a:extLst>
          </p:cNvPr>
          <p:cNvSpPr/>
          <p:nvPr/>
        </p:nvSpPr>
        <p:spPr>
          <a:xfrm>
            <a:off x="596452" y="2837410"/>
            <a:ext cx="5288280" cy="664458"/>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What was the problem? </a:t>
            </a:r>
          </a:p>
        </p:txBody>
      </p:sp>
      <p:sp>
        <p:nvSpPr>
          <p:cNvPr id="16" name="Rectangle 15">
            <a:extLst>
              <a:ext uri="{FF2B5EF4-FFF2-40B4-BE49-F238E27FC236}">
                <a16:creationId xmlns:a16="http://schemas.microsoft.com/office/drawing/2014/main" id="{730DA423-4438-A3F4-02A5-904AF76F978E}"/>
              </a:ext>
            </a:extLst>
          </p:cNvPr>
          <p:cNvSpPr/>
          <p:nvPr/>
        </p:nvSpPr>
        <p:spPr>
          <a:xfrm>
            <a:off x="6107430" y="3505240"/>
            <a:ext cx="5288280" cy="1487715"/>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en-GB" sz="1600" dirty="0">
                <a:solidFill>
                  <a:schemeClr val="accent2"/>
                </a:solidFill>
              </a:rPr>
              <a:t>Engagement between ICB lead, Bromley PCSC GP leads and PRUH Gynae leads to outline problem and discuss resolution. An email inbox was created for midwife prescription requests accessible by consultants - to reduce requests going to GP.</a:t>
            </a:r>
          </a:p>
        </p:txBody>
      </p:sp>
      <p:sp>
        <p:nvSpPr>
          <p:cNvPr id="17" name="Rectangle 16">
            <a:extLst>
              <a:ext uri="{FF2B5EF4-FFF2-40B4-BE49-F238E27FC236}">
                <a16:creationId xmlns:a16="http://schemas.microsoft.com/office/drawing/2014/main" id="{22C011A8-7DAC-2AA4-77D6-6BB64F2C94DB}"/>
              </a:ext>
            </a:extLst>
          </p:cNvPr>
          <p:cNvSpPr/>
          <p:nvPr/>
        </p:nvSpPr>
        <p:spPr>
          <a:xfrm>
            <a:off x="6096000" y="2852212"/>
            <a:ext cx="5288280" cy="64965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What did they do and who did they involve? </a:t>
            </a:r>
          </a:p>
        </p:txBody>
      </p:sp>
      <p:sp>
        <p:nvSpPr>
          <p:cNvPr id="18" name="Rectangle 17">
            <a:extLst>
              <a:ext uri="{FF2B5EF4-FFF2-40B4-BE49-F238E27FC236}">
                <a16:creationId xmlns:a16="http://schemas.microsoft.com/office/drawing/2014/main" id="{C699AB1A-9D00-4BF8-0DD6-3AF9F9DAC9F9}"/>
              </a:ext>
            </a:extLst>
          </p:cNvPr>
          <p:cNvSpPr/>
          <p:nvPr/>
        </p:nvSpPr>
        <p:spPr>
          <a:xfrm>
            <a:off x="596452" y="5005758"/>
            <a:ext cx="5288280" cy="1447985"/>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en-GB" sz="1600" dirty="0">
                <a:solidFill>
                  <a:schemeClr val="accent2"/>
                </a:solidFill>
              </a:rPr>
              <a:t>Reduction in inappropriate requests. Learning point: correctly identify and convene the appropriate leads with authority and understanding to make responsive and proactive decisions on changes needed.</a:t>
            </a:r>
          </a:p>
        </p:txBody>
      </p:sp>
      <p:sp>
        <p:nvSpPr>
          <p:cNvPr id="19" name="Rectangle 18">
            <a:extLst>
              <a:ext uri="{FF2B5EF4-FFF2-40B4-BE49-F238E27FC236}">
                <a16:creationId xmlns:a16="http://schemas.microsoft.com/office/drawing/2014/main" id="{687F926C-904D-CFC3-8415-F5FE1EE569DF}"/>
              </a:ext>
            </a:extLst>
          </p:cNvPr>
          <p:cNvSpPr/>
          <p:nvPr/>
        </p:nvSpPr>
        <p:spPr>
          <a:xfrm>
            <a:off x="596452" y="4341301"/>
            <a:ext cx="5288280" cy="65165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What were the outcomes and learnings?</a:t>
            </a:r>
          </a:p>
        </p:txBody>
      </p:sp>
      <p:sp>
        <p:nvSpPr>
          <p:cNvPr id="20" name="Rectangle 19">
            <a:extLst>
              <a:ext uri="{FF2B5EF4-FFF2-40B4-BE49-F238E27FC236}">
                <a16:creationId xmlns:a16="http://schemas.microsoft.com/office/drawing/2014/main" id="{F60F05FC-CDAB-150E-E7F1-FEBC9B4AE364}"/>
              </a:ext>
            </a:extLst>
          </p:cNvPr>
          <p:cNvSpPr/>
          <p:nvPr/>
        </p:nvSpPr>
        <p:spPr>
          <a:xfrm>
            <a:off x="6120493" y="5802089"/>
            <a:ext cx="5288280" cy="651654"/>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en-GB" sz="1600" dirty="0">
                <a:solidFill>
                  <a:schemeClr val="accent2"/>
                </a:solidFill>
              </a:rPr>
              <a:t>Number of inappropriate request Quality Alerts submitted.</a:t>
            </a:r>
            <a:endParaRPr lang="en-GB" sz="1400" dirty="0">
              <a:solidFill>
                <a:schemeClr val="accent2"/>
              </a:solidFill>
            </a:endParaRPr>
          </a:p>
        </p:txBody>
      </p:sp>
      <p:sp>
        <p:nvSpPr>
          <p:cNvPr id="21" name="Rectangle 20">
            <a:extLst>
              <a:ext uri="{FF2B5EF4-FFF2-40B4-BE49-F238E27FC236}">
                <a16:creationId xmlns:a16="http://schemas.microsoft.com/office/drawing/2014/main" id="{CD89A0CB-C31F-D0D4-2522-27DDD4C23F05}"/>
              </a:ext>
            </a:extLst>
          </p:cNvPr>
          <p:cNvSpPr/>
          <p:nvPr/>
        </p:nvSpPr>
        <p:spPr>
          <a:xfrm>
            <a:off x="6107430" y="5137631"/>
            <a:ext cx="5288280" cy="65165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t>How was progress measured and monitored?</a:t>
            </a:r>
          </a:p>
        </p:txBody>
      </p:sp>
    </p:spTree>
    <p:extLst>
      <p:ext uri="{BB962C8B-B14F-4D97-AF65-F5344CB8AC3E}">
        <p14:creationId xmlns:p14="http://schemas.microsoft.com/office/powerpoint/2010/main" val="2654304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21F2A-E48E-F61E-37E7-95EC0F5B00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81DC6-6D11-4667-B125-183BB80775E9}"/>
              </a:ext>
            </a:extLst>
          </p:cNvPr>
          <p:cNvSpPr>
            <a:spLocks noGrp="1"/>
          </p:cNvSpPr>
          <p:nvPr>
            <p:ph type="title"/>
          </p:nvPr>
        </p:nvSpPr>
        <p:spPr/>
        <p:txBody>
          <a:bodyPr/>
          <a:lstStyle/>
          <a:p>
            <a:r>
              <a:rPr lang="en-GB">
                <a:latin typeface="+mn-lt"/>
              </a:rPr>
              <a:t>Challenges for mental health services</a:t>
            </a:r>
          </a:p>
        </p:txBody>
      </p:sp>
      <p:sp>
        <p:nvSpPr>
          <p:cNvPr id="3" name="Text Placeholder 2">
            <a:extLst>
              <a:ext uri="{FF2B5EF4-FFF2-40B4-BE49-F238E27FC236}">
                <a16:creationId xmlns:a16="http://schemas.microsoft.com/office/drawing/2014/main" id="{B002BA6D-FDF3-9137-64A6-1700ADB9DB56}"/>
              </a:ext>
            </a:extLst>
          </p:cNvPr>
          <p:cNvSpPr>
            <a:spLocks noGrp="1"/>
          </p:cNvSpPr>
          <p:nvPr>
            <p:ph type="body" sz="quarter" idx="13"/>
          </p:nvPr>
        </p:nvSpPr>
        <p:spPr>
          <a:xfrm>
            <a:off x="596452" y="1562100"/>
            <a:ext cx="10595422" cy="4609987"/>
          </a:xfrm>
        </p:spPr>
        <p:txBody>
          <a:bodyPr numCol="1"/>
          <a:lstStyle/>
          <a:p>
            <a:pPr marL="0" indent="0">
              <a:buNone/>
            </a:pPr>
            <a:r>
              <a:rPr lang="en-GB" sz="1750" b="1">
                <a:latin typeface="+mn-lt"/>
              </a:rPr>
              <a:t>Complexity of consent, capacity and risk.</a:t>
            </a:r>
          </a:p>
          <a:p>
            <a:r>
              <a:rPr lang="en-GB" sz="1750">
                <a:latin typeface="+mn-lt"/>
              </a:rPr>
              <a:t>Mental health care must navigate fluctuating capacity and patient engagement with care, compulsory treatment, and complex risk environments. Some standard principles (e.g. DNA policies) cannot be applied without adaptation for mental health services, where harm reduction and safety can outweigh patient preferences. </a:t>
            </a:r>
          </a:p>
          <a:p>
            <a:endParaRPr lang="en-GB" sz="1750">
              <a:latin typeface="+mn-lt"/>
            </a:endParaRPr>
          </a:p>
          <a:p>
            <a:pPr marL="0" indent="0">
              <a:buNone/>
            </a:pPr>
            <a:r>
              <a:rPr lang="en-GB" sz="1750" b="1">
                <a:latin typeface="+mn-lt"/>
              </a:rPr>
              <a:t>Blurred roles, responsibilities and accountability across services.</a:t>
            </a:r>
          </a:p>
          <a:p>
            <a:r>
              <a:rPr lang="en-GB" sz="1750">
                <a:latin typeface="+mn-lt"/>
              </a:rPr>
              <a:t>Mental health teams, primary care and community services often hold overlapping but unclear responsibilities, especially around medications, physical health tests and management, and follow-up. </a:t>
            </a:r>
          </a:p>
          <a:p>
            <a:endParaRPr lang="en-GB" sz="1750">
              <a:latin typeface="+mn-lt"/>
            </a:endParaRPr>
          </a:p>
          <a:p>
            <a:pPr marL="0" indent="0">
              <a:buNone/>
            </a:pPr>
            <a:r>
              <a:rPr lang="en-GB" sz="1750" b="1">
                <a:latin typeface="+mn-lt"/>
              </a:rPr>
              <a:t>Non-linear pathways and multi-service involvement</a:t>
            </a:r>
          </a:p>
          <a:p>
            <a:r>
              <a:rPr lang="en-GB" sz="1750">
                <a:latin typeface="+mn-lt"/>
              </a:rPr>
              <a:t>Many mental health pathways are non-linear and involve multiple services (not all of them healthcare) simultaneously, making principles designed for acute/ consultant-care feel out of synch with the realities of care. </a:t>
            </a:r>
          </a:p>
          <a:p>
            <a:r>
              <a:rPr lang="en-GB" sz="1750">
                <a:latin typeface="+mn-lt"/>
              </a:rPr>
              <a:t>“</a:t>
            </a:r>
            <a:r>
              <a:rPr lang="en-GB" sz="1750" i="1">
                <a:latin typeface="+mn-lt"/>
              </a:rPr>
              <a:t>There are grey areas… often linked with social issues which one person cannot resolve… [it’s] not a linear system”</a:t>
            </a:r>
            <a:endParaRPr lang="en-GB" sz="1750">
              <a:latin typeface="+mn-lt"/>
            </a:endParaRPr>
          </a:p>
        </p:txBody>
      </p:sp>
    </p:spTree>
    <p:extLst>
      <p:ext uri="{BB962C8B-B14F-4D97-AF65-F5344CB8AC3E}">
        <p14:creationId xmlns:p14="http://schemas.microsoft.com/office/powerpoint/2010/main" val="2757061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BDE3-20D2-5EC8-EAD7-D0865B01EB1A}"/>
              </a:ext>
            </a:extLst>
          </p:cNvPr>
          <p:cNvSpPr>
            <a:spLocks noGrp="1"/>
          </p:cNvSpPr>
          <p:nvPr>
            <p:ph type="title"/>
          </p:nvPr>
        </p:nvSpPr>
        <p:spPr/>
        <p:txBody>
          <a:bodyPr/>
          <a:lstStyle/>
          <a:p>
            <a:r>
              <a:rPr lang="en-GB">
                <a:latin typeface="+mn-lt"/>
              </a:rPr>
              <a:t>Key Connected principles for all teams</a:t>
            </a:r>
          </a:p>
        </p:txBody>
      </p:sp>
      <p:sp>
        <p:nvSpPr>
          <p:cNvPr id="4" name="TextBox 3">
            <a:extLst>
              <a:ext uri="{FF2B5EF4-FFF2-40B4-BE49-F238E27FC236}">
                <a16:creationId xmlns:a16="http://schemas.microsoft.com/office/drawing/2014/main" id="{D940DEB5-997D-9787-F061-DAE8D4FEE4E0}"/>
              </a:ext>
            </a:extLst>
          </p:cNvPr>
          <p:cNvSpPr txBox="1"/>
          <p:nvPr/>
        </p:nvSpPr>
        <p:spPr>
          <a:xfrm>
            <a:off x="596452" y="1837941"/>
            <a:ext cx="10107652" cy="3970318"/>
          </a:xfrm>
          <a:prstGeom prst="rect">
            <a:avLst/>
          </a:prstGeom>
          <a:noFill/>
        </p:spPr>
        <p:txBody>
          <a:bodyPr wrap="square" rtlCol="0">
            <a:spAutoFit/>
          </a:bodyPr>
          <a:lstStyle/>
          <a:p>
            <a:r>
              <a:rPr lang="en-GB">
                <a:solidFill>
                  <a:schemeClr val="bg2"/>
                </a:solidFill>
              </a:rPr>
              <a:t>“We’re all working towards a more </a:t>
            </a:r>
            <a:r>
              <a:rPr lang="en-GB" b="1">
                <a:solidFill>
                  <a:schemeClr val="bg2"/>
                </a:solidFill>
              </a:rPr>
              <a:t>connected </a:t>
            </a:r>
            <a:r>
              <a:rPr lang="en-GB">
                <a:solidFill>
                  <a:schemeClr val="bg2"/>
                </a:solidFill>
              </a:rPr>
              <a:t>primary and secondary care interface in south east London, for the benefit of patients and staff. There are three things every clinician can do which will add up to make a big difference:</a:t>
            </a:r>
            <a:br>
              <a:rPr lang="en-GB">
                <a:solidFill>
                  <a:schemeClr val="bg2"/>
                </a:solidFill>
              </a:rPr>
            </a:br>
            <a:endParaRPr lang="en-GB">
              <a:solidFill>
                <a:schemeClr val="bg2"/>
              </a:solidFill>
            </a:endParaRPr>
          </a:p>
          <a:p>
            <a:pPr marL="285750" lvl="0" indent="-285750">
              <a:buFont typeface="Arial" panose="020B0604020202020204" pitchFamily="34" charset="0"/>
              <a:buChar char="•"/>
            </a:pPr>
            <a:r>
              <a:rPr lang="en-GB">
                <a:solidFill>
                  <a:schemeClr val="bg2"/>
                </a:solidFill>
              </a:rPr>
              <a:t>Make sure your patients have the information they need to remain </a:t>
            </a:r>
            <a:r>
              <a:rPr lang="en-GB" b="1">
                <a:solidFill>
                  <a:schemeClr val="bg2"/>
                </a:solidFill>
              </a:rPr>
              <a:t>connected</a:t>
            </a:r>
            <a:r>
              <a:rPr lang="en-GB">
                <a:solidFill>
                  <a:schemeClr val="bg2"/>
                </a:solidFill>
              </a:rPr>
              <a:t> to their care. Do they know who is responsible for the next stage of their care, when their next appointment is, and how to contact someone if they need to?</a:t>
            </a:r>
          </a:p>
          <a:p>
            <a:r>
              <a:rPr lang="en-GB">
                <a:solidFill>
                  <a:schemeClr val="bg2"/>
                </a:solidFill>
              </a:rPr>
              <a:t> </a:t>
            </a:r>
          </a:p>
          <a:p>
            <a:pPr marL="285750" lvl="0" indent="-285750">
              <a:buFont typeface="Arial" panose="020B0604020202020204" pitchFamily="34" charset="0"/>
              <a:buChar char="•"/>
            </a:pPr>
            <a:r>
              <a:rPr lang="en-GB" b="1">
                <a:solidFill>
                  <a:schemeClr val="bg2"/>
                </a:solidFill>
              </a:rPr>
              <a:t>Connecting</a:t>
            </a:r>
            <a:r>
              <a:rPr lang="en-GB">
                <a:solidFill>
                  <a:schemeClr val="bg2"/>
                </a:solidFill>
              </a:rPr>
              <a:t> with clinical colleagues directly. Think about conversations or communication to help find real-time solutions instead of referrals where possible.</a:t>
            </a:r>
          </a:p>
          <a:p>
            <a:r>
              <a:rPr lang="en-GB">
                <a:solidFill>
                  <a:schemeClr val="bg2"/>
                </a:solidFill>
              </a:rPr>
              <a:t> </a:t>
            </a:r>
          </a:p>
          <a:p>
            <a:pPr marL="285750" lvl="0" indent="-285750">
              <a:buFont typeface="Arial" panose="020B0604020202020204" pitchFamily="34" charset="0"/>
              <a:buChar char="•"/>
            </a:pPr>
            <a:r>
              <a:rPr lang="en-GB">
                <a:solidFill>
                  <a:schemeClr val="bg2"/>
                </a:solidFill>
              </a:rPr>
              <a:t>Make the most of your </a:t>
            </a:r>
            <a:r>
              <a:rPr lang="en-GB" b="1">
                <a:solidFill>
                  <a:schemeClr val="bg2"/>
                </a:solidFill>
              </a:rPr>
              <a:t>connection</a:t>
            </a:r>
            <a:r>
              <a:rPr lang="en-GB">
                <a:solidFill>
                  <a:schemeClr val="bg2"/>
                </a:solidFill>
              </a:rPr>
              <a:t> to the patient – are there clinically-appropriate actions that you can take right now based on your understanding of the patient’s needs, rather than waiting for others to examine or intervene?"</a:t>
            </a:r>
          </a:p>
        </p:txBody>
      </p:sp>
    </p:spTree>
    <p:extLst>
      <p:ext uri="{BB962C8B-B14F-4D97-AF65-F5344CB8AC3E}">
        <p14:creationId xmlns:p14="http://schemas.microsoft.com/office/powerpoint/2010/main" val="1838451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op shot of a representation of networks with stick figures.">
            <a:extLst>
              <a:ext uri="{FF2B5EF4-FFF2-40B4-BE49-F238E27FC236}">
                <a16:creationId xmlns:a16="http://schemas.microsoft.com/office/drawing/2014/main" id="{62571A9D-CBB7-1BA0-3D1F-01D6386DF66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265" r="16265"/>
          <a:stretch/>
        </p:blipFill>
        <p:spPr>
          <a:xfrm>
            <a:off x="4943872" y="267"/>
            <a:ext cx="6957492" cy="6857466"/>
          </a:xfrm>
          <a:noFill/>
        </p:spPr>
      </p:pic>
      <p:sp>
        <p:nvSpPr>
          <p:cNvPr id="4" name="Title 3">
            <a:extLst>
              <a:ext uri="{FF2B5EF4-FFF2-40B4-BE49-F238E27FC236}">
                <a16:creationId xmlns:a16="http://schemas.microsoft.com/office/drawing/2014/main" id="{361F0006-980E-1714-18A8-AA494E9D8389}"/>
              </a:ext>
            </a:extLst>
          </p:cNvPr>
          <p:cNvSpPr>
            <a:spLocks noGrp="1"/>
          </p:cNvSpPr>
          <p:nvPr>
            <p:ph type="title"/>
          </p:nvPr>
        </p:nvSpPr>
        <p:spPr>
          <a:xfrm>
            <a:off x="720724" y="500062"/>
            <a:ext cx="3719091" cy="900000"/>
          </a:xfrm>
        </p:spPr>
        <p:txBody>
          <a:bodyPr anchor="ctr">
            <a:normAutofit fontScale="90000"/>
          </a:bodyPr>
          <a:lstStyle/>
          <a:p>
            <a:r>
              <a:rPr lang="en-GB" sz="5600">
                <a:latin typeface="+mn-lt"/>
              </a:rPr>
              <a:t>Reflections</a:t>
            </a:r>
          </a:p>
        </p:txBody>
      </p:sp>
      <p:sp>
        <p:nvSpPr>
          <p:cNvPr id="5" name="Text Placeholder 4">
            <a:extLst>
              <a:ext uri="{FF2B5EF4-FFF2-40B4-BE49-F238E27FC236}">
                <a16:creationId xmlns:a16="http://schemas.microsoft.com/office/drawing/2014/main" id="{20ED1202-9596-C49B-2396-A458361F0C95}"/>
              </a:ext>
            </a:extLst>
          </p:cNvPr>
          <p:cNvSpPr>
            <a:spLocks noGrp="1"/>
          </p:cNvSpPr>
          <p:nvPr>
            <p:ph type="body" sz="quarter" idx="13"/>
          </p:nvPr>
        </p:nvSpPr>
        <p:spPr>
          <a:xfrm>
            <a:off x="720724" y="1732417"/>
            <a:ext cx="3719091" cy="4248150"/>
          </a:xfrm>
        </p:spPr>
        <p:txBody>
          <a:bodyPr>
            <a:normAutofit fontScale="25000" lnSpcReduction="20000"/>
          </a:bodyPr>
          <a:lstStyle/>
          <a:p>
            <a:r>
              <a:rPr lang="en-GB" sz="8000">
                <a:latin typeface="+mn-lt"/>
              </a:rPr>
              <a:t>Take a moment to reflect on the challenges and key principles you have just heard about.</a:t>
            </a:r>
            <a:br>
              <a:rPr lang="en-GB" sz="8000">
                <a:latin typeface="+mn-lt"/>
              </a:rPr>
            </a:br>
            <a:br>
              <a:rPr lang="en-GB" sz="8000">
                <a:latin typeface="+mn-lt"/>
              </a:rPr>
            </a:br>
            <a:r>
              <a:rPr lang="en-GB" sz="8000">
                <a:latin typeface="+mn-lt"/>
              </a:rPr>
              <a:t>Do these sound familiar?</a:t>
            </a:r>
          </a:p>
          <a:p>
            <a:endParaRPr lang="en-GB" sz="8000">
              <a:latin typeface="+mn-lt"/>
            </a:endParaRPr>
          </a:p>
          <a:p>
            <a:r>
              <a:rPr lang="en-GB" sz="8000">
                <a:latin typeface="+mn-lt"/>
              </a:rPr>
              <a:t>Which bits do you think are most relevant to your service?</a:t>
            </a:r>
            <a:br>
              <a:rPr lang="en-GB" sz="8000">
                <a:latin typeface="+mn-lt"/>
              </a:rPr>
            </a:br>
            <a:br>
              <a:rPr lang="en-GB" sz="8000">
                <a:latin typeface="+mn-lt"/>
              </a:rPr>
            </a:br>
            <a:r>
              <a:rPr lang="en-GB" sz="8000">
                <a:latin typeface="+mn-lt"/>
              </a:rPr>
              <a:t>Do you have any of your own experiences of poor connection between health services to share?</a:t>
            </a:r>
          </a:p>
        </p:txBody>
      </p:sp>
      <p:pic>
        <p:nvPicPr>
          <p:cNvPr id="2" name="Picture Placeholder 7" descr="Frog on floating log">
            <a:extLst>
              <a:ext uri="{FF2B5EF4-FFF2-40B4-BE49-F238E27FC236}">
                <a16:creationId xmlns:a16="http://schemas.microsoft.com/office/drawing/2014/main" id="{3C8C683A-B647-DA1A-BCB2-3BB617DF9A94}"/>
              </a:ext>
            </a:extLst>
          </p:cNvPr>
          <p:cNvPicPr>
            <a:picLocks noChangeAspect="1"/>
          </p:cNvPicPr>
          <p:nvPr/>
        </p:nvPicPr>
        <p:blipFill>
          <a:blip r:embed="rId3">
            <a:extLst>
              <a:ext uri="{28A0092B-C50C-407E-A947-70E740481C1C}">
                <a14:useLocalDpi xmlns:a14="http://schemas.microsoft.com/office/drawing/2010/main" val="0"/>
              </a:ext>
            </a:extLst>
          </a:blip>
          <a:srcRect l="16181" r="16181"/>
          <a:stretch/>
        </p:blipFill>
        <p:spPr>
          <a:xfrm>
            <a:off x="4943872" y="0"/>
            <a:ext cx="6957492" cy="6858000"/>
          </a:xfrm>
          <a:prstGeom prst="rect">
            <a:avLst/>
          </a:prstGeom>
        </p:spPr>
      </p:pic>
    </p:spTree>
    <p:extLst>
      <p:ext uri="{BB962C8B-B14F-4D97-AF65-F5344CB8AC3E}">
        <p14:creationId xmlns:p14="http://schemas.microsoft.com/office/powerpoint/2010/main" val="3289538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D6AE7-A8BE-8432-2C5F-FB62A1B5A81F}"/>
            </a:ext>
          </a:extLst>
        </p:cNvPr>
        <p:cNvGrpSpPr/>
        <p:nvPr/>
      </p:nvGrpSpPr>
      <p:grpSpPr>
        <a:xfrm>
          <a:off x="0" y="0"/>
          <a:ext cx="0" cy="0"/>
          <a:chOff x="0" y="0"/>
          <a:chExt cx="0" cy="0"/>
        </a:xfrm>
      </p:grpSpPr>
      <p:pic>
        <p:nvPicPr>
          <p:cNvPr id="8" name="Picture Placeholder 7" descr="Top shot of a representation of networks with stick figures.">
            <a:extLst>
              <a:ext uri="{FF2B5EF4-FFF2-40B4-BE49-F238E27FC236}">
                <a16:creationId xmlns:a16="http://schemas.microsoft.com/office/drawing/2014/main" id="{D8A6235F-DDAA-DD16-60F3-3EEA61AA3C2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265" r="16265"/>
          <a:stretch/>
        </p:blipFill>
        <p:spPr>
          <a:xfrm>
            <a:off x="4943872" y="267"/>
            <a:ext cx="6957492" cy="6857466"/>
          </a:xfrm>
          <a:noFill/>
        </p:spPr>
      </p:pic>
      <p:sp>
        <p:nvSpPr>
          <p:cNvPr id="4" name="Title 3">
            <a:extLst>
              <a:ext uri="{FF2B5EF4-FFF2-40B4-BE49-F238E27FC236}">
                <a16:creationId xmlns:a16="http://schemas.microsoft.com/office/drawing/2014/main" id="{43429BE1-058F-A5B7-A34B-F3D9E908E109}"/>
              </a:ext>
            </a:extLst>
          </p:cNvPr>
          <p:cNvSpPr>
            <a:spLocks noGrp="1"/>
          </p:cNvSpPr>
          <p:nvPr>
            <p:ph type="title"/>
          </p:nvPr>
        </p:nvSpPr>
        <p:spPr>
          <a:xfrm>
            <a:off x="720724" y="500062"/>
            <a:ext cx="3719091" cy="900000"/>
          </a:xfrm>
        </p:spPr>
        <p:txBody>
          <a:bodyPr anchor="ctr">
            <a:normAutofit/>
          </a:bodyPr>
          <a:lstStyle/>
          <a:p>
            <a:r>
              <a:rPr lang="en-GB" sz="5400">
                <a:latin typeface="+mn-lt"/>
              </a:rPr>
              <a:t>Activity 1</a:t>
            </a:r>
          </a:p>
        </p:txBody>
      </p:sp>
      <p:sp>
        <p:nvSpPr>
          <p:cNvPr id="5" name="Text Placeholder 4">
            <a:extLst>
              <a:ext uri="{FF2B5EF4-FFF2-40B4-BE49-F238E27FC236}">
                <a16:creationId xmlns:a16="http://schemas.microsoft.com/office/drawing/2014/main" id="{069F1039-B466-A9DB-2EE3-BF0B5048ABA3}"/>
              </a:ext>
            </a:extLst>
          </p:cNvPr>
          <p:cNvSpPr>
            <a:spLocks noGrp="1"/>
          </p:cNvSpPr>
          <p:nvPr>
            <p:ph type="body" sz="quarter" idx="13"/>
          </p:nvPr>
        </p:nvSpPr>
        <p:spPr>
          <a:xfrm>
            <a:off x="720723" y="2109788"/>
            <a:ext cx="3719091" cy="4248150"/>
          </a:xfrm>
        </p:spPr>
        <p:txBody>
          <a:bodyPr>
            <a:normAutofit/>
          </a:bodyPr>
          <a:lstStyle/>
          <a:p>
            <a:r>
              <a:rPr lang="en-GB" sz="2400">
                <a:latin typeface="+mn-lt"/>
              </a:rPr>
              <a:t>How does your service interact with others?</a:t>
            </a:r>
            <a:br>
              <a:rPr lang="en-GB" sz="2400">
                <a:latin typeface="+mn-lt"/>
              </a:rPr>
            </a:br>
            <a:br>
              <a:rPr lang="en-GB" sz="2400">
                <a:latin typeface="+mn-lt"/>
              </a:rPr>
            </a:br>
            <a:r>
              <a:rPr lang="en-GB" sz="2400">
                <a:latin typeface="+mn-lt"/>
              </a:rPr>
              <a:t>What do you think works well and what could be improved?</a:t>
            </a:r>
          </a:p>
          <a:p>
            <a:endParaRPr lang="en-GB" sz="2400">
              <a:latin typeface="+mn-lt"/>
            </a:endParaRPr>
          </a:p>
          <a:p>
            <a:r>
              <a:rPr lang="en-GB" sz="2400">
                <a:latin typeface="+mn-lt"/>
              </a:rPr>
              <a:t>(25 mins)</a:t>
            </a:r>
          </a:p>
        </p:txBody>
      </p:sp>
    </p:spTree>
    <p:extLst>
      <p:ext uri="{BB962C8B-B14F-4D97-AF65-F5344CB8AC3E}">
        <p14:creationId xmlns:p14="http://schemas.microsoft.com/office/powerpoint/2010/main" val="783772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FEC4F9-ACC8-A546-7E99-CAAD099CA1CB}"/>
              </a:ext>
            </a:extLst>
          </p:cNvPr>
          <p:cNvSpPr>
            <a:spLocks noGrp="1"/>
          </p:cNvSpPr>
          <p:nvPr>
            <p:ph type="title"/>
          </p:nvPr>
        </p:nvSpPr>
        <p:spPr/>
        <p:txBody>
          <a:bodyPr>
            <a:normAutofit fontScale="90000"/>
          </a:bodyPr>
          <a:lstStyle/>
          <a:p>
            <a:r>
              <a:rPr lang="en-GB">
                <a:latin typeface="+mn-lt"/>
              </a:rPr>
              <a:t>Activity 1: Reviewing how well </a:t>
            </a:r>
            <a:r>
              <a:rPr lang="en-GB" i="1">
                <a:latin typeface="+mn-lt"/>
              </a:rPr>
              <a:t>Connected</a:t>
            </a:r>
            <a:r>
              <a:rPr lang="en-GB">
                <a:latin typeface="+mn-lt"/>
              </a:rPr>
              <a:t> your service is?</a:t>
            </a:r>
          </a:p>
        </p:txBody>
      </p:sp>
      <p:sp>
        <p:nvSpPr>
          <p:cNvPr id="6" name="Text Placeholder 5">
            <a:extLst>
              <a:ext uri="{FF2B5EF4-FFF2-40B4-BE49-F238E27FC236}">
                <a16:creationId xmlns:a16="http://schemas.microsoft.com/office/drawing/2014/main" id="{E0C87770-FE1B-C4EC-5F4F-B3A8DCBAE0CD}"/>
              </a:ext>
            </a:extLst>
          </p:cNvPr>
          <p:cNvSpPr>
            <a:spLocks noGrp="1"/>
          </p:cNvSpPr>
          <p:nvPr>
            <p:ph type="body" sz="quarter" idx="13"/>
          </p:nvPr>
        </p:nvSpPr>
        <p:spPr/>
        <p:txBody>
          <a:bodyPr numCol="1"/>
          <a:lstStyle/>
          <a:p>
            <a:pPr marL="0" indent="0">
              <a:buNone/>
            </a:pPr>
            <a:r>
              <a:rPr lang="en-GB">
                <a:latin typeface="+mn-lt"/>
              </a:rPr>
              <a:t>As a team, discuss how your service connects currently with other services in doing the things below – think of what you do well and where things could be improved. Consider how these principles work for both service users and other health services your team interacts with.</a:t>
            </a:r>
          </a:p>
          <a:p>
            <a:pPr marL="0" indent="0">
              <a:buNone/>
            </a:pPr>
            <a:endParaRPr lang="en-GB">
              <a:latin typeface="+mn-lt"/>
            </a:endParaRPr>
          </a:p>
          <a:p>
            <a:pPr marL="0" indent="0">
              <a:buNone/>
            </a:pPr>
            <a:endParaRPr lang="en-GB">
              <a:latin typeface="+mn-lt"/>
            </a:endParaRPr>
          </a:p>
        </p:txBody>
      </p:sp>
      <p:graphicFrame>
        <p:nvGraphicFramePr>
          <p:cNvPr id="7" name="Table 6">
            <a:extLst>
              <a:ext uri="{FF2B5EF4-FFF2-40B4-BE49-F238E27FC236}">
                <a16:creationId xmlns:a16="http://schemas.microsoft.com/office/drawing/2014/main" id="{F9AD12DD-EF80-A4CE-BB4F-ADB217389E1B}"/>
              </a:ext>
            </a:extLst>
          </p:cNvPr>
          <p:cNvGraphicFramePr>
            <a:graphicFrameLocks noGrp="1"/>
          </p:cNvGraphicFramePr>
          <p:nvPr>
            <p:extLst>
              <p:ext uri="{D42A27DB-BD31-4B8C-83A1-F6EECF244321}">
                <p14:modId xmlns:p14="http://schemas.microsoft.com/office/powerpoint/2010/main" val="2091752190"/>
              </p:ext>
            </p:extLst>
          </p:nvPr>
        </p:nvGraphicFramePr>
        <p:xfrm>
          <a:off x="548640" y="2557610"/>
          <a:ext cx="10535921" cy="3749040"/>
        </p:xfrm>
        <a:graphic>
          <a:graphicData uri="http://schemas.openxmlformats.org/drawingml/2006/table">
            <a:tbl>
              <a:tblPr firstRow="1" bandRow="1">
                <a:tableStyleId>{7DF18680-E054-41AD-8BC1-D1AEF772440D}</a:tableStyleId>
              </a:tblPr>
              <a:tblGrid>
                <a:gridCol w="3943470">
                  <a:extLst>
                    <a:ext uri="{9D8B030D-6E8A-4147-A177-3AD203B41FA5}">
                      <a16:colId xmlns:a16="http://schemas.microsoft.com/office/drawing/2014/main" val="2919959131"/>
                    </a:ext>
                  </a:extLst>
                </a:gridCol>
                <a:gridCol w="2313895">
                  <a:extLst>
                    <a:ext uri="{9D8B030D-6E8A-4147-A177-3AD203B41FA5}">
                      <a16:colId xmlns:a16="http://schemas.microsoft.com/office/drawing/2014/main" val="2805960111"/>
                    </a:ext>
                  </a:extLst>
                </a:gridCol>
                <a:gridCol w="2139278">
                  <a:extLst>
                    <a:ext uri="{9D8B030D-6E8A-4147-A177-3AD203B41FA5}">
                      <a16:colId xmlns:a16="http://schemas.microsoft.com/office/drawing/2014/main" val="643391006"/>
                    </a:ext>
                  </a:extLst>
                </a:gridCol>
                <a:gridCol w="2139278">
                  <a:extLst>
                    <a:ext uri="{9D8B030D-6E8A-4147-A177-3AD203B41FA5}">
                      <a16:colId xmlns:a16="http://schemas.microsoft.com/office/drawing/2014/main" val="3793871296"/>
                    </a:ext>
                  </a:extLst>
                </a:gridCol>
              </a:tblGrid>
              <a:tr h="370840">
                <a:tc>
                  <a:txBody>
                    <a:bodyPr/>
                    <a:lstStyle/>
                    <a:p>
                      <a:r>
                        <a:rPr lang="en-GB"/>
                        <a:t>Key activity</a:t>
                      </a:r>
                    </a:p>
                  </a:txBody>
                  <a:tcPr/>
                </a:tc>
                <a:tc>
                  <a:txBody>
                    <a:bodyPr/>
                    <a:lstStyle/>
                    <a:p>
                      <a:r>
                        <a:rPr lang="en-GB"/>
                        <a:t>What works well?</a:t>
                      </a:r>
                    </a:p>
                  </a:txBody>
                  <a:tcPr/>
                </a:tc>
                <a:tc>
                  <a:txBody>
                    <a:bodyPr/>
                    <a:lstStyle/>
                    <a:p>
                      <a:r>
                        <a:rPr lang="en-GB"/>
                        <a:t>What doesn’t work well?</a:t>
                      </a:r>
                    </a:p>
                  </a:txBody>
                  <a:tcPr/>
                </a:tc>
                <a:tc>
                  <a:txBody>
                    <a:bodyPr/>
                    <a:lstStyle/>
                    <a:p>
                      <a:r>
                        <a:rPr lang="en-GB"/>
                        <a:t>Notes</a:t>
                      </a:r>
                    </a:p>
                  </a:txBody>
                  <a:tcPr/>
                </a:tc>
                <a:extLst>
                  <a:ext uri="{0D108BD9-81ED-4DB2-BD59-A6C34878D82A}">
                    <a16:rowId xmlns:a16="http://schemas.microsoft.com/office/drawing/2014/main" val="2144894191"/>
                  </a:ext>
                </a:extLst>
              </a:tr>
              <a:tr h="370840">
                <a:tc>
                  <a:txBody>
                    <a:bodyPr/>
                    <a:lstStyle/>
                    <a:p>
                      <a:r>
                        <a:rPr lang="en-GB"/>
                        <a:t>Sharing information that is not visible to others (e.g. waiting list information)</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75056692"/>
                  </a:ext>
                </a:extLst>
              </a:tr>
              <a:tr h="370840">
                <a:tc>
                  <a:txBody>
                    <a:bodyPr/>
                    <a:lstStyle/>
                    <a:p>
                      <a:r>
                        <a:rPr lang="en-GB"/>
                        <a:t>Passing on actions to other health services (e.g. starting or continuing new medications)</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80720570"/>
                  </a:ext>
                </a:extLst>
              </a:tr>
              <a:tr h="370840">
                <a:tc>
                  <a:txBody>
                    <a:bodyPr/>
                    <a:lstStyle/>
                    <a:p>
                      <a:r>
                        <a:rPr lang="en-GB"/>
                        <a:t>Providing advice or guidance to other services or to service users</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82339559"/>
                  </a:ext>
                </a:extLst>
              </a:tr>
              <a:tr h="370840">
                <a:tc>
                  <a:txBody>
                    <a:bodyPr/>
                    <a:lstStyle/>
                    <a:p>
                      <a:r>
                        <a:rPr lang="en-GB"/>
                        <a:t>Requesting information or advice from another service</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839978587"/>
                  </a:ext>
                </a:extLst>
              </a:tr>
            </a:tbl>
          </a:graphicData>
        </a:graphic>
      </p:graphicFrame>
    </p:spTree>
    <p:extLst>
      <p:ext uri="{BB962C8B-B14F-4D97-AF65-F5344CB8AC3E}">
        <p14:creationId xmlns:p14="http://schemas.microsoft.com/office/powerpoint/2010/main" val="3957760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0D034A-9A0B-1BBA-43C3-6ED96B1FB818}"/>
              </a:ext>
            </a:extLst>
          </p:cNvPr>
          <p:cNvSpPr>
            <a:spLocks noGrp="1"/>
          </p:cNvSpPr>
          <p:nvPr>
            <p:ph type="title"/>
          </p:nvPr>
        </p:nvSpPr>
        <p:spPr/>
        <p:txBody>
          <a:bodyPr/>
          <a:lstStyle/>
          <a:p>
            <a:r>
              <a:rPr lang="en-GB">
                <a:latin typeface="+mn-lt"/>
              </a:rPr>
              <a:t>Aim of this session	</a:t>
            </a:r>
          </a:p>
        </p:txBody>
      </p:sp>
      <p:sp>
        <p:nvSpPr>
          <p:cNvPr id="8" name="Text Placeholder 7">
            <a:extLst>
              <a:ext uri="{FF2B5EF4-FFF2-40B4-BE49-F238E27FC236}">
                <a16:creationId xmlns:a16="http://schemas.microsoft.com/office/drawing/2014/main" id="{29EE1190-CC1C-3AE7-5E16-5FC53AA627AE}"/>
              </a:ext>
            </a:extLst>
          </p:cNvPr>
          <p:cNvSpPr>
            <a:spLocks noGrp="1"/>
          </p:cNvSpPr>
          <p:nvPr>
            <p:ph type="body" sz="quarter" idx="13"/>
          </p:nvPr>
        </p:nvSpPr>
        <p:spPr/>
        <p:txBody>
          <a:bodyPr numCol="1"/>
          <a:lstStyle/>
          <a:p>
            <a:r>
              <a:rPr lang="en-GB" sz="1400" dirty="0">
                <a:latin typeface="+mn-lt"/>
              </a:rPr>
              <a:t>Our health system is very complex – it can be difficult to navigate for both staff and service users.</a:t>
            </a:r>
          </a:p>
          <a:p>
            <a:r>
              <a:rPr lang="en-GB" sz="1400" dirty="0">
                <a:latin typeface="+mn-lt"/>
              </a:rPr>
              <a:t>For this system to work together everyone in it (patients and staff in different services) need to know:</a:t>
            </a:r>
          </a:p>
          <a:p>
            <a:pPr lvl="1"/>
            <a:r>
              <a:rPr lang="en-GB" sz="1400" dirty="0">
                <a:latin typeface="+mn-lt"/>
              </a:rPr>
              <a:t>What is happening now (i.e. how far through a process are they, when will the next activity happen)</a:t>
            </a:r>
          </a:p>
          <a:p>
            <a:pPr lvl="1"/>
            <a:r>
              <a:rPr lang="en-GB" sz="1400" dirty="0">
                <a:latin typeface="+mn-lt"/>
              </a:rPr>
              <a:t>What </a:t>
            </a:r>
            <a:r>
              <a:rPr lang="en-GB" sz="1400" b="1" dirty="0">
                <a:latin typeface="+mn-lt"/>
              </a:rPr>
              <a:t>they </a:t>
            </a:r>
            <a:r>
              <a:rPr lang="en-GB" sz="1400" dirty="0">
                <a:latin typeface="+mn-lt"/>
              </a:rPr>
              <a:t>need to do</a:t>
            </a:r>
          </a:p>
          <a:p>
            <a:pPr lvl="1"/>
            <a:r>
              <a:rPr lang="en-GB" sz="1400" dirty="0">
                <a:latin typeface="+mn-lt"/>
              </a:rPr>
              <a:t>What </a:t>
            </a:r>
            <a:r>
              <a:rPr lang="en-GB" sz="1400" b="1" dirty="0">
                <a:latin typeface="+mn-lt"/>
              </a:rPr>
              <a:t>others</a:t>
            </a:r>
            <a:r>
              <a:rPr lang="en-GB" sz="1400" dirty="0">
                <a:latin typeface="+mn-lt"/>
              </a:rPr>
              <a:t> can do, and what they will do</a:t>
            </a:r>
          </a:p>
          <a:p>
            <a:pPr lvl="1"/>
            <a:r>
              <a:rPr lang="en-GB" sz="1400" dirty="0">
                <a:latin typeface="+mn-lt"/>
              </a:rPr>
              <a:t>How to contact the right person to resolve any questions or issues</a:t>
            </a:r>
          </a:p>
          <a:p>
            <a:r>
              <a:rPr lang="en-GB" sz="1400" dirty="0">
                <a:latin typeface="+mn-lt"/>
              </a:rPr>
              <a:t>As our system is made up of lots of small teams delivering different parts of an individual’s care (e.g. staff at GP practice, in A&amp;E, or in an outpatient clinic) it is difficult to ensure these four things are consistently known by all – and this causes problems and errors which effect the experience of care of our patients and the daily working life of our staff.</a:t>
            </a:r>
          </a:p>
          <a:p>
            <a:r>
              <a:rPr lang="en-GB" sz="1400" dirty="0">
                <a:latin typeface="+mn-lt"/>
              </a:rPr>
              <a:t>Healthcare professionals working across south east London, with the input of service users, have worked together to create a number of resources to help teams improve how they work with others. Many are mentioned in this session.</a:t>
            </a:r>
          </a:p>
          <a:p>
            <a:r>
              <a:rPr lang="en-GB" sz="1400">
                <a:latin typeface="+mn-lt"/>
              </a:rPr>
              <a:t>This session is designed for teams to use to examine how their service currently functions as part of the system – where things are working well, and where they could be improved. </a:t>
            </a:r>
            <a:r>
              <a:rPr lang="en-GB" sz="1400" dirty="0">
                <a:latin typeface="+mn-lt"/>
              </a:rPr>
              <a:t>It will point to resources that may help, and ask teams to consider a few simple actions they can take which will improve the experience for all patients and staff in our healthcare system.</a:t>
            </a:r>
          </a:p>
          <a:p>
            <a:r>
              <a:rPr lang="en-GB" sz="1400" dirty="0">
                <a:latin typeface="+mn-lt"/>
              </a:rPr>
              <a:t>This session is designed to be self-delivered by teams and should take approximately 1 hour, if you would like some advice on how to run the session please contact: [email address]</a:t>
            </a:r>
          </a:p>
        </p:txBody>
      </p:sp>
    </p:spTree>
    <p:extLst>
      <p:ext uri="{BB962C8B-B14F-4D97-AF65-F5344CB8AC3E}">
        <p14:creationId xmlns:p14="http://schemas.microsoft.com/office/powerpoint/2010/main" val="82055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09801-9AD0-4B28-F5DD-A94ED2FC9B06}"/>
              </a:ext>
            </a:extLst>
          </p:cNvPr>
          <p:cNvSpPr>
            <a:spLocks noGrp="1"/>
          </p:cNvSpPr>
          <p:nvPr>
            <p:ph type="title"/>
          </p:nvPr>
        </p:nvSpPr>
        <p:spPr/>
        <p:txBody>
          <a:bodyPr/>
          <a:lstStyle/>
          <a:p>
            <a:r>
              <a:rPr lang="en-GB">
                <a:latin typeface="+mn-lt"/>
              </a:rPr>
              <a:t>Resources available to help</a:t>
            </a:r>
          </a:p>
        </p:txBody>
      </p:sp>
      <p:sp>
        <p:nvSpPr>
          <p:cNvPr id="4" name="Text Placeholder 3">
            <a:extLst>
              <a:ext uri="{FF2B5EF4-FFF2-40B4-BE49-F238E27FC236}">
                <a16:creationId xmlns:a16="http://schemas.microsoft.com/office/drawing/2014/main" id="{C756DAA9-1730-D46B-DE32-63F53DEA757A}"/>
              </a:ext>
            </a:extLst>
          </p:cNvPr>
          <p:cNvSpPr>
            <a:spLocks noGrp="1"/>
          </p:cNvSpPr>
          <p:nvPr>
            <p:ph type="body" sz="quarter" idx="13"/>
          </p:nvPr>
        </p:nvSpPr>
        <p:spPr/>
        <p:txBody>
          <a:bodyPr numCol="1"/>
          <a:lstStyle/>
          <a:p>
            <a:r>
              <a:rPr lang="en-GB">
                <a:latin typeface="+mn-lt"/>
              </a:rPr>
              <a:t>Healthcare professionals working across south east London, with the input of service users, have created these resources to help teams improve how they work with others. These include standards, templates, and guidance to tackle some of the key issues that have been identified in the connection between services. You may wish to consider them as you think about your actions in the second activity.</a:t>
            </a:r>
          </a:p>
          <a:p>
            <a:endParaRPr lang="en-GB">
              <a:latin typeface="+mn-lt"/>
            </a:endParaRPr>
          </a:p>
          <a:p>
            <a:pPr marL="0" indent="0">
              <a:buNone/>
            </a:pPr>
            <a:endParaRPr lang="en-GB">
              <a:latin typeface="+mn-lt"/>
            </a:endParaRPr>
          </a:p>
        </p:txBody>
      </p:sp>
      <p:graphicFrame>
        <p:nvGraphicFramePr>
          <p:cNvPr id="5" name="Table 4">
            <a:extLst>
              <a:ext uri="{FF2B5EF4-FFF2-40B4-BE49-F238E27FC236}">
                <a16:creationId xmlns:a16="http://schemas.microsoft.com/office/drawing/2014/main" id="{F8B19BED-5343-E21F-116C-B58CB261A781}"/>
              </a:ext>
            </a:extLst>
          </p:cNvPr>
          <p:cNvGraphicFramePr>
            <a:graphicFrameLocks noGrp="1"/>
          </p:cNvGraphicFramePr>
          <p:nvPr>
            <p:extLst>
              <p:ext uri="{D42A27DB-BD31-4B8C-83A1-F6EECF244321}">
                <p14:modId xmlns:p14="http://schemas.microsoft.com/office/powerpoint/2010/main" val="137264873"/>
              </p:ext>
            </p:extLst>
          </p:nvPr>
        </p:nvGraphicFramePr>
        <p:xfrm>
          <a:off x="660460" y="2653284"/>
          <a:ext cx="10650669" cy="3262884"/>
        </p:xfrm>
        <a:graphic>
          <a:graphicData uri="http://schemas.openxmlformats.org/drawingml/2006/table">
            <a:tbl>
              <a:tblPr firstRow="1" bandRow="1">
                <a:tableStyleId>{7DF18680-E054-41AD-8BC1-D1AEF772440D}</a:tableStyleId>
              </a:tblPr>
              <a:tblGrid>
                <a:gridCol w="2686244">
                  <a:extLst>
                    <a:ext uri="{9D8B030D-6E8A-4147-A177-3AD203B41FA5}">
                      <a16:colId xmlns:a16="http://schemas.microsoft.com/office/drawing/2014/main" val="3691453643"/>
                    </a:ext>
                  </a:extLst>
                </a:gridCol>
                <a:gridCol w="4414202">
                  <a:extLst>
                    <a:ext uri="{9D8B030D-6E8A-4147-A177-3AD203B41FA5}">
                      <a16:colId xmlns:a16="http://schemas.microsoft.com/office/drawing/2014/main" val="890514376"/>
                    </a:ext>
                  </a:extLst>
                </a:gridCol>
                <a:gridCol w="3550223">
                  <a:extLst>
                    <a:ext uri="{9D8B030D-6E8A-4147-A177-3AD203B41FA5}">
                      <a16:colId xmlns:a16="http://schemas.microsoft.com/office/drawing/2014/main" val="1286207061"/>
                    </a:ext>
                  </a:extLst>
                </a:gridCol>
              </a:tblGrid>
              <a:tr h="446532">
                <a:tc>
                  <a:txBody>
                    <a:bodyPr/>
                    <a:lstStyle/>
                    <a:p>
                      <a:r>
                        <a:rPr lang="en-GB" sz="1400"/>
                        <a:t>Title</a:t>
                      </a:r>
                    </a:p>
                  </a:txBody>
                  <a:tcPr/>
                </a:tc>
                <a:tc>
                  <a:txBody>
                    <a:bodyPr/>
                    <a:lstStyle/>
                    <a:p>
                      <a:r>
                        <a:rPr lang="en-GB" sz="1400"/>
                        <a:t>Description</a:t>
                      </a:r>
                    </a:p>
                  </a:txBody>
                  <a:tcPr/>
                </a:tc>
                <a:tc>
                  <a:txBody>
                    <a:bodyPr/>
                    <a:lstStyle/>
                    <a:p>
                      <a:r>
                        <a:rPr lang="en-GB" sz="1400"/>
                        <a:t>Links</a:t>
                      </a:r>
                    </a:p>
                  </a:txBody>
                  <a:tcPr/>
                </a:tc>
                <a:extLst>
                  <a:ext uri="{0D108BD9-81ED-4DB2-BD59-A6C34878D82A}">
                    <a16:rowId xmlns:a16="http://schemas.microsoft.com/office/drawing/2014/main" val="349700028"/>
                  </a:ext>
                </a:extLst>
              </a:tr>
              <a:tr h="539496">
                <a:tc>
                  <a:txBody>
                    <a:bodyPr/>
                    <a:lstStyle/>
                    <a:p>
                      <a:r>
                        <a:rPr lang="en-GB" sz="1400"/>
                        <a:t>Consensus Document</a:t>
                      </a:r>
                    </a:p>
                  </a:txBody>
                  <a:tcPr/>
                </a:tc>
                <a:tc>
                  <a:txBody>
                    <a:bodyPr/>
                    <a:lstStyle/>
                    <a:p>
                      <a:r>
                        <a:rPr lang="en-GB" sz="1400"/>
                        <a:t>This document highlights roles and responsibilities for all </a:t>
                      </a:r>
                      <a:r>
                        <a:rPr lang="en-GB" sz="1400" err="1"/>
                        <a:t>organisatons</a:t>
                      </a:r>
                      <a:r>
                        <a:rPr lang="en-GB" sz="1400"/>
                        <a:t> in SEL delivering health services</a:t>
                      </a:r>
                    </a:p>
                  </a:txBody>
                  <a:tcPr/>
                </a:tc>
                <a:tc>
                  <a:txBody>
                    <a:bodyPr/>
                    <a:lstStyle/>
                    <a:p>
                      <a:endParaRPr lang="en-GB" sz="1400"/>
                    </a:p>
                  </a:txBody>
                  <a:tcPr/>
                </a:tc>
                <a:extLst>
                  <a:ext uri="{0D108BD9-81ED-4DB2-BD59-A6C34878D82A}">
                    <a16:rowId xmlns:a16="http://schemas.microsoft.com/office/drawing/2014/main" val="2681132232"/>
                  </a:ext>
                </a:extLst>
              </a:tr>
              <a:tr h="740664">
                <a:tc>
                  <a:txBody>
                    <a:bodyPr/>
                    <a:lstStyle/>
                    <a:p>
                      <a:r>
                        <a:rPr lang="en-GB" sz="1400"/>
                        <a:t>Advice and Guidance resources</a:t>
                      </a:r>
                    </a:p>
                  </a:txBody>
                  <a:tcPr/>
                </a:tc>
                <a:tc>
                  <a:txBody>
                    <a:bodyPr/>
                    <a:lstStyle/>
                    <a:p>
                      <a:r>
                        <a:rPr lang="en-GB" sz="1400"/>
                        <a:t>This set of resources provides guidance on best practice for services requesting or providing Advice and Guidance</a:t>
                      </a:r>
                    </a:p>
                  </a:txBody>
                  <a:tcPr/>
                </a:tc>
                <a:tc>
                  <a:txBody>
                    <a:bodyPr/>
                    <a:lstStyle/>
                    <a:p>
                      <a:endParaRPr lang="en-GB" sz="1400"/>
                    </a:p>
                  </a:txBody>
                  <a:tcPr/>
                </a:tc>
                <a:extLst>
                  <a:ext uri="{0D108BD9-81ED-4DB2-BD59-A6C34878D82A}">
                    <a16:rowId xmlns:a16="http://schemas.microsoft.com/office/drawing/2014/main" val="3003994098"/>
                  </a:ext>
                </a:extLst>
              </a:tr>
              <a:tr h="502920">
                <a:tc>
                  <a:txBody>
                    <a:bodyPr/>
                    <a:lstStyle/>
                    <a:p>
                      <a:r>
                        <a:rPr lang="en-GB" sz="1400"/>
                        <a:t>Discharge summary standards</a:t>
                      </a:r>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610297189"/>
                  </a:ext>
                </a:extLst>
              </a:tr>
              <a:tr h="566928">
                <a:tc>
                  <a:txBody>
                    <a:bodyPr/>
                    <a:lstStyle/>
                    <a:p>
                      <a:r>
                        <a:rPr lang="en-GB" sz="1400"/>
                        <a:t>Etc</a:t>
                      </a:r>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2610132424"/>
                  </a:ext>
                </a:extLst>
              </a:tr>
              <a:tr h="466344">
                <a:tc>
                  <a:txBody>
                    <a:bodyPr/>
                    <a:lstStyle/>
                    <a:p>
                      <a:r>
                        <a:rPr lang="en-GB" sz="1400"/>
                        <a:t>Etc</a:t>
                      </a:r>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2854890547"/>
                  </a:ext>
                </a:extLst>
              </a:tr>
            </a:tbl>
          </a:graphicData>
        </a:graphic>
      </p:graphicFrame>
    </p:spTree>
    <p:extLst>
      <p:ext uri="{BB962C8B-B14F-4D97-AF65-F5344CB8AC3E}">
        <p14:creationId xmlns:p14="http://schemas.microsoft.com/office/powerpoint/2010/main" val="2062203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Tall bamboo trees">
            <a:extLst>
              <a:ext uri="{FF2B5EF4-FFF2-40B4-BE49-F238E27FC236}">
                <a16:creationId xmlns:a16="http://schemas.microsoft.com/office/drawing/2014/main" id="{D0C11E49-5CB4-7F36-5C78-F01AE171CE8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181" r="16181"/>
          <a:stretch/>
        </p:blipFill>
        <p:spPr/>
      </p:pic>
      <p:sp>
        <p:nvSpPr>
          <p:cNvPr id="4" name="Title 3">
            <a:extLst>
              <a:ext uri="{FF2B5EF4-FFF2-40B4-BE49-F238E27FC236}">
                <a16:creationId xmlns:a16="http://schemas.microsoft.com/office/drawing/2014/main" id="{7F636ADA-162C-C69C-ED68-32681681AF9E}"/>
              </a:ext>
            </a:extLst>
          </p:cNvPr>
          <p:cNvSpPr>
            <a:spLocks noGrp="1"/>
          </p:cNvSpPr>
          <p:nvPr>
            <p:ph type="title"/>
          </p:nvPr>
        </p:nvSpPr>
        <p:spPr/>
        <p:txBody>
          <a:bodyPr/>
          <a:lstStyle/>
          <a:p>
            <a:r>
              <a:rPr lang="en-GB" sz="6000">
                <a:latin typeface="+mj-lt"/>
              </a:rPr>
              <a:t>Activity 2</a:t>
            </a:r>
          </a:p>
        </p:txBody>
      </p:sp>
      <p:sp>
        <p:nvSpPr>
          <p:cNvPr id="5" name="Text Placeholder 4">
            <a:extLst>
              <a:ext uri="{FF2B5EF4-FFF2-40B4-BE49-F238E27FC236}">
                <a16:creationId xmlns:a16="http://schemas.microsoft.com/office/drawing/2014/main" id="{8D4CCD94-4902-A100-9237-E9A8653145A8}"/>
              </a:ext>
            </a:extLst>
          </p:cNvPr>
          <p:cNvSpPr>
            <a:spLocks noGrp="1"/>
          </p:cNvSpPr>
          <p:nvPr>
            <p:ph type="body" sz="quarter" idx="13"/>
          </p:nvPr>
        </p:nvSpPr>
        <p:spPr>
          <a:xfrm>
            <a:off x="720724" y="2252889"/>
            <a:ext cx="3719091" cy="4248150"/>
          </a:xfrm>
        </p:spPr>
        <p:txBody>
          <a:bodyPr>
            <a:normAutofit fontScale="92500" lnSpcReduction="20000"/>
          </a:bodyPr>
          <a:lstStyle/>
          <a:p>
            <a:r>
              <a:rPr lang="en-GB" sz="1800">
                <a:latin typeface="+mn-lt"/>
              </a:rPr>
              <a:t>What can you do about this issues we have discussed in this session?</a:t>
            </a:r>
          </a:p>
          <a:p>
            <a:endParaRPr lang="en-GB" sz="1800">
              <a:latin typeface="+mn-lt"/>
            </a:endParaRPr>
          </a:p>
          <a:p>
            <a:r>
              <a:rPr lang="en-GB" sz="1800">
                <a:latin typeface="+mn-lt"/>
              </a:rPr>
              <a:t>Our complex system is made up of lots of small teams delivering exceptional services to our population, but none of them can do that in isolation. </a:t>
            </a:r>
          </a:p>
          <a:p>
            <a:r>
              <a:rPr lang="en-GB" sz="1800">
                <a:latin typeface="+mn-lt"/>
              </a:rPr>
              <a:t>All of these teams can make a difference to the patient experience by working to ensure they are thinking about how they support a seamless experience with other services.</a:t>
            </a:r>
            <a:br>
              <a:rPr lang="en-GB" sz="1800">
                <a:latin typeface="+mn-lt"/>
              </a:rPr>
            </a:br>
            <a:br>
              <a:rPr lang="en-GB" sz="1800">
                <a:latin typeface="+mn-lt"/>
              </a:rPr>
            </a:br>
            <a:r>
              <a:rPr lang="en-GB" sz="1800">
                <a:latin typeface="+mn-lt"/>
              </a:rPr>
              <a:t>What can your team do differently?</a:t>
            </a:r>
          </a:p>
          <a:p>
            <a:endParaRPr lang="en-GB" sz="1800">
              <a:latin typeface="+mn-lt"/>
            </a:endParaRPr>
          </a:p>
          <a:p>
            <a:r>
              <a:rPr lang="en-GB" sz="1800">
                <a:latin typeface="+mn-lt"/>
              </a:rPr>
              <a:t>(20 mins)</a:t>
            </a:r>
          </a:p>
        </p:txBody>
      </p:sp>
    </p:spTree>
    <p:extLst>
      <p:ext uri="{BB962C8B-B14F-4D97-AF65-F5344CB8AC3E}">
        <p14:creationId xmlns:p14="http://schemas.microsoft.com/office/powerpoint/2010/main" val="1875423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FFFA17-5AB4-99A1-B8DA-9A4351D996BA}"/>
              </a:ext>
            </a:extLst>
          </p:cNvPr>
          <p:cNvSpPr>
            <a:spLocks noGrp="1"/>
          </p:cNvSpPr>
          <p:nvPr>
            <p:ph type="title"/>
          </p:nvPr>
        </p:nvSpPr>
        <p:spPr/>
        <p:txBody>
          <a:bodyPr/>
          <a:lstStyle/>
          <a:p>
            <a:r>
              <a:rPr lang="en-GB">
                <a:latin typeface="+mn-lt"/>
              </a:rPr>
              <a:t>Activity 2A – Action setting vs key principles:</a:t>
            </a:r>
          </a:p>
        </p:txBody>
      </p:sp>
      <p:sp>
        <p:nvSpPr>
          <p:cNvPr id="6" name="Text Placeholder 5">
            <a:extLst>
              <a:ext uri="{FF2B5EF4-FFF2-40B4-BE49-F238E27FC236}">
                <a16:creationId xmlns:a16="http://schemas.microsoft.com/office/drawing/2014/main" id="{B8EE4EB2-8F24-776A-4D7C-DC40A2E44FE3}"/>
              </a:ext>
            </a:extLst>
          </p:cNvPr>
          <p:cNvSpPr>
            <a:spLocks noGrp="1"/>
          </p:cNvSpPr>
          <p:nvPr>
            <p:ph type="body" sz="quarter" idx="13"/>
          </p:nvPr>
        </p:nvSpPr>
        <p:spPr>
          <a:xfrm>
            <a:off x="596899" y="1628806"/>
            <a:ext cx="10695941" cy="4619594"/>
          </a:xfrm>
        </p:spPr>
        <p:txBody>
          <a:bodyPr numCol="1"/>
          <a:lstStyle/>
          <a:p>
            <a:pPr marL="0" indent="0">
              <a:buNone/>
            </a:pPr>
            <a:r>
              <a:rPr lang="en-GB">
                <a:latin typeface="+mn-lt"/>
              </a:rPr>
              <a:t>Thinking about the discussion you had in the first activity, what do you think your team could do to improve on any of the areas you identified where things don’t always work well currently.</a:t>
            </a:r>
          </a:p>
          <a:p>
            <a:pPr marL="0" indent="0">
              <a:buNone/>
            </a:pPr>
            <a:r>
              <a:rPr lang="en-GB">
                <a:latin typeface="+mn-lt"/>
              </a:rPr>
              <a:t>Try to set a SMART goal for each of the relevant areas using the table below [see next slide for explanation of SMART goal]</a:t>
            </a:r>
          </a:p>
        </p:txBody>
      </p:sp>
      <p:graphicFrame>
        <p:nvGraphicFramePr>
          <p:cNvPr id="7" name="Table 6">
            <a:extLst>
              <a:ext uri="{FF2B5EF4-FFF2-40B4-BE49-F238E27FC236}">
                <a16:creationId xmlns:a16="http://schemas.microsoft.com/office/drawing/2014/main" id="{FDCBCF8C-636E-9DB0-90BF-B95B4FA233DB}"/>
              </a:ext>
            </a:extLst>
          </p:cNvPr>
          <p:cNvGraphicFramePr>
            <a:graphicFrameLocks noGrp="1"/>
          </p:cNvGraphicFramePr>
          <p:nvPr>
            <p:extLst>
              <p:ext uri="{D42A27DB-BD31-4B8C-83A1-F6EECF244321}">
                <p14:modId xmlns:p14="http://schemas.microsoft.com/office/powerpoint/2010/main" val="2531598144"/>
              </p:ext>
            </p:extLst>
          </p:nvPr>
        </p:nvGraphicFramePr>
        <p:xfrm>
          <a:off x="596452" y="2907936"/>
          <a:ext cx="11226739" cy="3139440"/>
        </p:xfrm>
        <a:graphic>
          <a:graphicData uri="http://schemas.openxmlformats.org/drawingml/2006/table">
            <a:tbl>
              <a:tblPr firstRow="1" bandRow="1">
                <a:tableStyleId>{7DF18680-E054-41AD-8BC1-D1AEF772440D}</a:tableStyleId>
              </a:tblPr>
              <a:tblGrid>
                <a:gridCol w="2848226">
                  <a:extLst>
                    <a:ext uri="{9D8B030D-6E8A-4147-A177-3AD203B41FA5}">
                      <a16:colId xmlns:a16="http://schemas.microsoft.com/office/drawing/2014/main" val="2919959131"/>
                    </a:ext>
                  </a:extLst>
                </a:gridCol>
                <a:gridCol w="1642469">
                  <a:extLst>
                    <a:ext uri="{9D8B030D-6E8A-4147-A177-3AD203B41FA5}">
                      <a16:colId xmlns:a16="http://schemas.microsoft.com/office/drawing/2014/main" val="1624257049"/>
                    </a:ext>
                  </a:extLst>
                </a:gridCol>
                <a:gridCol w="2245348">
                  <a:extLst>
                    <a:ext uri="{9D8B030D-6E8A-4147-A177-3AD203B41FA5}">
                      <a16:colId xmlns:a16="http://schemas.microsoft.com/office/drawing/2014/main" val="2805960111"/>
                    </a:ext>
                  </a:extLst>
                </a:gridCol>
                <a:gridCol w="2245348">
                  <a:extLst>
                    <a:ext uri="{9D8B030D-6E8A-4147-A177-3AD203B41FA5}">
                      <a16:colId xmlns:a16="http://schemas.microsoft.com/office/drawing/2014/main" val="643391006"/>
                    </a:ext>
                  </a:extLst>
                </a:gridCol>
                <a:gridCol w="2245348">
                  <a:extLst>
                    <a:ext uri="{9D8B030D-6E8A-4147-A177-3AD203B41FA5}">
                      <a16:colId xmlns:a16="http://schemas.microsoft.com/office/drawing/2014/main" val="3793871296"/>
                    </a:ext>
                  </a:extLst>
                </a:gridCol>
              </a:tblGrid>
              <a:tr h="370840">
                <a:tc>
                  <a:txBody>
                    <a:bodyPr/>
                    <a:lstStyle/>
                    <a:p>
                      <a:r>
                        <a:rPr lang="en-GB"/>
                        <a:t>Key activity</a:t>
                      </a:r>
                    </a:p>
                  </a:txBody>
                  <a:tcPr/>
                </a:tc>
                <a:tc>
                  <a:txBody>
                    <a:bodyPr/>
                    <a:lstStyle/>
                    <a:p>
                      <a:r>
                        <a:rPr lang="en-GB"/>
                        <a:t>Problem we identified:</a:t>
                      </a:r>
                    </a:p>
                  </a:txBody>
                  <a:tcPr/>
                </a:tc>
                <a:tc>
                  <a:txBody>
                    <a:bodyPr/>
                    <a:lstStyle/>
                    <a:p>
                      <a:r>
                        <a:rPr lang="en-GB"/>
                        <a:t>What we can do &amp; by when:</a:t>
                      </a:r>
                    </a:p>
                  </a:txBody>
                  <a:tcPr/>
                </a:tc>
                <a:tc>
                  <a:txBody>
                    <a:bodyPr/>
                    <a:lstStyle/>
                    <a:p>
                      <a:r>
                        <a:rPr lang="en-GB"/>
                        <a:t>What change we expect to see:</a:t>
                      </a:r>
                    </a:p>
                  </a:txBody>
                  <a:tcPr/>
                </a:tc>
                <a:tc>
                  <a:txBody>
                    <a:bodyPr/>
                    <a:lstStyle/>
                    <a:p>
                      <a:r>
                        <a:rPr lang="en-GB"/>
                        <a:t>How we will know it has improved:</a:t>
                      </a:r>
                    </a:p>
                  </a:txBody>
                  <a:tcPr/>
                </a:tc>
                <a:extLst>
                  <a:ext uri="{0D108BD9-81ED-4DB2-BD59-A6C34878D82A}">
                    <a16:rowId xmlns:a16="http://schemas.microsoft.com/office/drawing/2014/main" val="2144894191"/>
                  </a:ext>
                </a:extLst>
              </a:tr>
              <a:tr h="370840">
                <a:tc>
                  <a:txBody>
                    <a:bodyPr/>
                    <a:lstStyle/>
                    <a:p>
                      <a:r>
                        <a:rPr lang="en-GB" sz="1400"/>
                        <a:t>Sharing information that is not visible to others (e.g. waiting list information)</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75056692"/>
                  </a:ext>
                </a:extLst>
              </a:tr>
              <a:tr h="370840">
                <a:tc>
                  <a:txBody>
                    <a:bodyPr/>
                    <a:lstStyle/>
                    <a:p>
                      <a:r>
                        <a:rPr lang="en-GB" sz="1400"/>
                        <a:t>Passing on actions to other health services (e.g. starting or continuing new medications)</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80720570"/>
                  </a:ext>
                </a:extLst>
              </a:tr>
              <a:tr h="370840">
                <a:tc>
                  <a:txBody>
                    <a:bodyPr/>
                    <a:lstStyle/>
                    <a:p>
                      <a:r>
                        <a:rPr lang="en-GB" sz="1400"/>
                        <a:t>Providing advice or guidance to other services or to service users</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82339559"/>
                  </a:ext>
                </a:extLst>
              </a:tr>
              <a:tr h="370840">
                <a:tc>
                  <a:txBody>
                    <a:bodyPr/>
                    <a:lstStyle/>
                    <a:p>
                      <a:r>
                        <a:rPr lang="en-GB" sz="1400"/>
                        <a:t>Requesting information or advice from another service</a:t>
                      </a:r>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839978587"/>
                  </a:ext>
                </a:extLst>
              </a:tr>
            </a:tbl>
          </a:graphicData>
        </a:graphic>
      </p:graphicFrame>
    </p:spTree>
    <p:extLst>
      <p:ext uri="{BB962C8B-B14F-4D97-AF65-F5344CB8AC3E}">
        <p14:creationId xmlns:p14="http://schemas.microsoft.com/office/powerpoint/2010/main" val="2208777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C82A29-2268-BBD5-3938-09E9FAAB8D44}"/>
              </a:ext>
            </a:extLst>
          </p:cNvPr>
          <p:cNvSpPr>
            <a:spLocks noGrp="1"/>
          </p:cNvSpPr>
          <p:nvPr>
            <p:ph type="sldNum" sz="quarter" idx="12"/>
          </p:nvPr>
        </p:nvSpPr>
        <p:spPr/>
        <p:txBody>
          <a:bodyPr/>
          <a:lstStyle/>
          <a:p>
            <a:fld id="{B6F15528-21DE-4FAA-801E-634DDDAF4B2B}" type="slidenum">
              <a:rPr lang="en-GB" smtClean="0"/>
              <a:pPr/>
              <a:t>23</a:t>
            </a:fld>
            <a:endParaRPr lang="en-GB"/>
          </a:p>
        </p:txBody>
      </p:sp>
      <p:pic>
        <p:nvPicPr>
          <p:cNvPr id="4" name="Picture 3">
            <a:extLst>
              <a:ext uri="{FF2B5EF4-FFF2-40B4-BE49-F238E27FC236}">
                <a16:creationId xmlns:a16="http://schemas.microsoft.com/office/drawing/2014/main" id="{10B51BCE-756E-B11D-4B31-8A4C59BC5302}"/>
              </a:ext>
            </a:extLst>
          </p:cNvPr>
          <p:cNvPicPr>
            <a:picLocks noChangeAspect="1"/>
          </p:cNvPicPr>
          <p:nvPr/>
        </p:nvPicPr>
        <p:blipFill>
          <a:blip r:embed="rId2"/>
          <a:stretch>
            <a:fillRect/>
          </a:stretch>
        </p:blipFill>
        <p:spPr>
          <a:xfrm>
            <a:off x="565708" y="1078786"/>
            <a:ext cx="10899624" cy="4911047"/>
          </a:xfrm>
          <a:prstGeom prst="rect">
            <a:avLst/>
          </a:prstGeom>
        </p:spPr>
      </p:pic>
    </p:spTree>
    <p:extLst>
      <p:ext uri="{BB962C8B-B14F-4D97-AF65-F5344CB8AC3E}">
        <p14:creationId xmlns:p14="http://schemas.microsoft.com/office/powerpoint/2010/main" val="2573383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2519-1B42-F505-E7DA-7CC2EE239A10}"/>
              </a:ext>
            </a:extLst>
          </p:cNvPr>
          <p:cNvSpPr>
            <a:spLocks noGrp="1"/>
          </p:cNvSpPr>
          <p:nvPr>
            <p:ph type="title"/>
          </p:nvPr>
        </p:nvSpPr>
        <p:spPr/>
        <p:txBody>
          <a:bodyPr/>
          <a:lstStyle/>
          <a:p>
            <a:r>
              <a:rPr lang="en-GB">
                <a:latin typeface="+mn-lt"/>
              </a:rPr>
              <a:t>Activity 2B: 15% Solutions</a:t>
            </a:r>
          </a:p>
        </p:txBody>
      </p:sp>
      <p:sp>
        <p:nvSpPr>
          <p:cNvPr id="4" name="Text Placeholder 3">
            <a:extLst>
              <a:ext uri="{FF2B5EF4-FFF2-40B4-BE49-F238E27FC236}">
                <a16:creationId xmlns:a16="http://schemas.microsoft.com/office/drawing/2014/main" id="{A7D6434C-A11C-5005-8702-D894EBE25F07}"/>
              </a:ext>
            </a:extLst>
          </p:cNvPr>
          <p:cNvSpPr>
            <a:spLocks noGrp="1"/>
          </p:cNvSpPr>
          <p:nvPr>
            <p:ph type="body" sz="quarter" idx="13"/>
          </p:nvPr>
        </p:nvSpPr>
        <p:spPr>
          <a:xfrm>
            <a:off x="596900" y="1628806"/>
            <a:ext cx="6391783" cy="4619594"/>
          </a:xfrm>
        </p:spPr>
        <p:txBody>
          <a:bodyPr numCol="1"/>
          <a:lstStyle/>
          <a:p>
            <a:r>
              <a:rPr lang="en-GB" sz="1400">
                <a:latin typeface="+mn-lt"/>
              </a:rPr>
              <a:t>Making big changes a large and complex system like a health system is very difficult – but there is another way…</a:t>
            </a:r>
          </a:p>
          <a:p>
            <a:r>
              <a:rPr lang="en-GB" sz="1400">
                <a:latin typeface="+mn-lt"/>
              </a:rPr>
              <a:t>Everyone is empowered to make small changes to how they work that they could implement immediately and lots of small changes could make a BIG difference. </a:t>
            </a:r>
          </a:p>
          <a:p>
            <a:r>
              <a:rPr lang="en-GB" sz="1400">
                <a:latin typeface="+mn-lt"/>
              </a:rPr>
              <a:t>You can call these small changes “15% solutions” – there is always 15% of capacity that is there for the taking – for example: </a:t>
            </a:r>
          </a:p>
          <a:p>
            <a:pPr lvl="1"/>
            <a:r>
              <a:rPr lang="en-GB" sz="1400" i="1">
                <a:latin typeface="+mn-lt"/>
              </a:rPr>
              <a:t>“I can take the extra time to ensure the actions in my discharge letter are clear”</a:t>
            </a:r>
            <a:r>
              <a:rPr lang="en-GB" sz="1400">
                <a:latin typeface="+mn-lt"/>
              </a:rPr>
              <a:t> </a:t>
            </a:r>
          </a:p>
          <a:p>
            <a:pPr lvl="1"/>
            <a:r>
              <a:rPr lang="en-GB" sz="1400" i="1">
                <a:latin typeface="+mn-lt"/>
              </a:rPr>
              <a:t>“I can make sure our department has up-to-date contact details on our website.”</a:t>
            </a:r>
            <a:endParaRPr lang="en-GB" sz="1400">
              <a:latin typeface="+mn-lt"/>
            </a:endParaRPr>
          </a:p>
          <a:p>
            <a:r>
              <a:rPr lang="en-GB" sz="1400" b="1">
                <a:solidFill>
                  <a:schemeClr val="bg2">
                    <a:lumMod val="50000"/>
                  </a:schemeClr>
                </a:solidFill>
                <a:latin typeface="+mn-lt"/>
              </a:rPr>
              <a:t>Spend 10 minutes thinking about your own 15% solutions and sharing with your team. </a:t>
            </a:r>
          </a:p>
          <a:p>
            <a:pPr lvl="1"/>
            <a:r>
              <a:rPr lang="en-GB" sz="1400" b="1" i="1">
                <a:solidFill>
                  <a:schemeClr val="accent5"/>
                </a:solidFill>
                <a:latin typeface="+mn-lt"/>
              </a:rPr>
              <a:t>What are you able to do on your own that can make a difference to how well connected our services are? </a:t>
            </a:r>
          </a:p>
          <a:p>
            <a:pPr lvl="1"/>
            <a:r>
              <a:rPr lang="en-GB" sz="1400" b="1" i="1">
                <a:solidFill>
                  <a:schemeClr val="accent5"/>
                </a:solidFill>
                <a:latin typeface="+mn-lt"/>
              </a:rPr>
              <a:t>What can you do without more resources or authority that will make a difference to patients’ experience</a:t>
            </a:r>
            <a:r>
              <a:rPr lang="en-GB" sz="1400" b="1">
                <a:solidFill>
                  <a:schemeClr val="accent5"/>
                </a:solidFill>
                <a:latin typeface="+mn-lt"/>
              </a:rPr>
              <a:t>?</a:t>
            </a:r>
            <a:endParaRPr lang="en-GB" sz="1400">
              <a:solidFill>
                <a:schemeClr val="accent5"/>
              </a:solidFill>
              <a:latin typeface="+mn-lt"/>
            </a:endParaRPr>
          </a:p>
          <a:p>
            <a:r>
              <a:rPr lang="en-GB" sz="1400">
                <a:latin typeface="+mn-lt"/>
              </a:rPr>
              <a:t>Think about documenting these so you can check back to see if they have made a difference later.</a:t>
            </a:r>
          </a:p>
        </p:txBody>
      </p:sp>
      <p:pic>
        <p:nvPicPr>
          <p:cNvPr id="3074" name="Picture 2" descr="body of water under white sky during daytime">
            <a:extLst>
              <a:ext uri="{FF2B5EF4-FFF2-40B4-BE49-F238E27FC236}">
                <a16:creationId xmlns:a16="http://schemas.microsoft.com/office/drawing/2014/main" id="{D8AF8FCD-AABD-4EA4-3E61-DDB9E03BD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0622" y="0"/>
            <a:ext cx="4584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CAD06A8-1F32-B199-BF5A-ADF76A60DB8A}"/>
              </a:ext>
            </a:extLst>
          </p:cNvPr>
          <p:cNvSpPr txBox="1"/>
          <p:nvPr/>
        </p:nvSpPr>
        <p:spPr>
          <a:xfrm>
            <a:off x="7547429" y="357704"/>
            <a:ext cx="4151085" cy="1736373"/>
          </a:xfrm>
          <a:prstGeom prst="rect">
            <a:avLst/>
          </a:prstGeom>
          <a:noFill/>
        </p:spPr>
        <p:txBody>
          <a:bodyPr wrap="square">
            <a:spAutoFit/>
          </a:bodyPr>
          <a:lstStyle/>
          <a:p>
            <a:pPr algn="l">
              <a:lnSpc>
                <a:spcPts val="1650"/>
              </a:lnSpc>
              <a:spcBef>
                <a:spcPts val="2625"/>
              </a:spcBef>
              <a:spcAft>
                <a:spcPts val="375"/>
              </a:spcAft>
              <a:buNone/>
            </a:pPr>
            <a:r>
              <a:rPr lang="en-GB" b="0" i="1">
                <a:solidFill>
                  <a:schemeClr val="accent5"/>
                </a:solidFill>
                <a:effectLst/>
              </a:rPr>
              <a:t>“You cannot cross the sea merely by standing and staring at the water.” </a:t>
            </a:r>
          </a:p>
          <a:p>
            <a:pPr algn="l">
              <a:lnSpc>
                <a:spcPts val="1650"/>
              </a:lnSpc>
              <a:spcBef>
                <a:spcPts val="2625"/>
              </a:spcBef>
              <a:spcAft>
                <a:spcPts val="375"/>
              </a:spcAft>
              <a:buNone/>
            </a:pPr>
            <a:r>
              <a:rPr lang="en-GB" sz="1400" b="0">
                <a:solidFill>
                  <a:schemeClr val="accent5"/>
                </a:solidFill>
                <a:effectLst/>
              </a:rPr>
              <a:t>R. Tagore</a:t>
            </a:r>
          </a:p>
          <a:p>
            <a:pPr>
              <a:buNone/>
            </a:pPr>
            <a:br>
              <a:rPr lang="en-GB"/>
            </a:br>
            <a:endParaRPr lang="en-GB"/>
          </a:p>
        </p:txBody>
      </p:sp>
    </p:spTree>
    <p:extLst>
      <p:ext uri="{BB962C8B-B14F-4D97-AF65-F5344CB8AC3E}">
        <p14:creationId xmlns:p14="http://schemas.microsoft.com/office/powerpoint/2010/main" val="3624175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413CA2-F30E-350B-BF3C-8EE35C223046}"/>
              </a:ext>
            </a:extLst>
          </p:cNvPr>
          <p:cNvSpPr>
            <a:spLocks noGrp="1"/>
          </p:cNvSpPr>
          <p:nvPr>
            <p:ph type="body" sz="quarter" idx="13"/>
          </p:nvPr>
        </p:nvSpPr>
        <p:spPr/>
        <p:txBody>
          <a:bodyPr/>
          <a:lstStyle/>
          <a:p>
            <a:r>
              <a:rPr lang="en-GB">
                <a:latin typeface="+mn-lt"/>
              </a:rPr>
              <a:t>What problems occur when services aren’t connected?</a:t>
            </a:r>
          </a:p>
          <a:p>
            <a:r>
              <a:rPr lang="en-GB">
                <a:latin typeface="+mn-lt"/>
              </a:rPr>
              <a:t>(10 mins)</a:t>
            </a:r>
          </a:p>
        </p:txBody>
      </p:sp>
    </p:spTree>
    <p:extLst>
      <p:ext uri="{BB962C8B-B14F-4D97-AF65-F5344CB8AC3E}">
        <p14:creationId xmlns:p14="http://schemas.microsoft.com/office/powerpoint/2010/main" val="2237977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853DF9-4841-4DD5-DD29-4BF7BBF31D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37" b="4872"/>
          <a:stretch>
            <a:fillRect/>
          </a:stretch>
        </p:blipFill>
        <p:spPr bwMode="auto">
          <a:xfrm>
            <a:off x="0" y="1"/>
            <a:ext cx="1190774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CE0AE2-A3C4-AC94-331A-3F0ECD3DC413}"/>
              </a:ext>
            </a:extLst>
          </p:cNvPr>
          <p:cNvSpPr>
            <a:spLocks noGrp="1"/>
          </p:cNvSpPr>
          <p:nvPr>
            <p:ph type="title"/>
          </p:nvPr>
        </p:nvSpPr>
        <p:spPr>
          <a:xfrm>
            <a:off x="470974" y="500062"/>
            <a:ext cx="3876055" cy="900000"/>
          </a:xfrm>
          <a:solidFill>
            <a:schemeClr val="tx1"/>
          </a:solidFill>
          <a:ln>
            <a:noFill/>
          </a:ln>
        </p:spPr>
        <p:txBody>
          <a:bodyPr>
            <a:noAutofit/>
          </a:bodyPr>
          <a:lstStyle/>
          <a:p>
            <a:r>
              <a:rPr lang="en-GB" sz="2400">
                <a:solidFill>
                  <a:schemeClr val="bg1"/>
                </a:solidFill>
                <a:latin typeface="+mn-lt"/>
              </a:rPr>
              <a:t>Video: experiences of service users and carers</a:t>
            </a:r>
          </a:p>
        </p:txBody>
      </p:sp>
      <p:grpSp>
        <p:nvGrpSpPr>
          <p:cNvPr id="5" name="Group 4">
            <a:extLst>
              <a:ext uri="{FF2B5EF4-FFF2-40B4-BE49-F238E27FC236}">
                <a16:creationId xmlns:a16="http://schemas.microsoft.com/office/drawing/2014/main" id="{B07BA126-3214-F39B-E8AC-63A53CE80BED}"/>
              </a:ext>
            </a:extLst>
          </p:cNvPr>
          <p:cNvGrpSpPr/>
          <p:nvPr/>
        </p:nvGrpSpPr>
        <p:grpSpPr>
          <a:xfrm>
            <a:off x="470972" y="5291160"/>
            <a:ext cx="3825255" cy="1218196"/>
            <a:chOff x="5758181" y="5217201"/>
            <a:chExt cx="4807733" cy="1116817"/>
          </a:xfrm>
        </p:grpSpPr>
        <p:sp>
          <p:nvSpPr>
            <p:cNvPr id="6" name="Rectangle: Rounded Corners 5">
              <a:extLst>
                <a:ext uri="{FF2B5EF4-FFF2-40B4-BE49-F238E27FC236}">
                  <a16:creationId xmlns:a16="http://schemas.microsoft.com/office/drawing/2014/main" id="{07E0C40E-E387-BE97-B5D5-C47F0B6C8CB4}"/>
                </a:ext>
              </a:extLst>
            </p:cNvPr>
            <p:cNvSpPr/>
            <p:nvPr/>
          </p:nvSpPr>
          <p:spPr>
            <a:xfrm>
              <a:off x="5918118" y="5217201"/>
              <a:ext cx="2262348" cy="39389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Patient quote:</a:t>
              </a:r>
            </a:p>
          </p:txBody>
        </p:sp>
        <p:sp>
          <p:nvSpPr>
            <p:cNvPr id="9" name="TextBox 8">
              <a:extLst>
                <a:ext uri="{FF2B5EF4-FFF2-40B4-BE49-F238E27FC236}">
                  <a16:creationId xmlns:a16="http://schemas.microsoft.com/office/drawing/2014/main" id="{D83DE1BD-F4B5-38F1-A152-6677D19CC694}"/>
                </a:ext>
              </a:extLst>
            </p:cNvPr>
            <p:cNvSpPr txBox="1"/>
            <p:nvPr/>
          </p:nvSpPr>
          <p:spPr>
            <a:xfrm>
              <a:off x="5758181" y="5611102"/>
              <a:ext cx="4807733" cy="722916"/>
            </a:xfrm>
            <a:prstGeom prst="rect">
              <a:avLst/>
            </a:prstGeom>
            <a:solidFill>
              <a:schemeClr val="bg1"/>
            </a:solidFill>
          </p:spPr>
          <p:txBody>
            <a:bodyPr wrap="square">
              <a:spAutoFit/>
            </a:bodyPr>
            <a:lstStyle/>
            <a:p>
              <a:r>
                <a:rPr lang="en-GB" sz="1400" i="1">
                  <a:effectLst/>
                  <a:latin typeface="+mj-lt"/>
                  <a:ea typeface="Poppins" panose="00000500000000000000" pitchFamily="2" charset="0"/>
                </a:rPr>
                <a:t>I think it took me about a year to finally get on my medication, on repeat and coming regularly</a:t>
              </a:r>
              <a:endParaRPr lang="en-GB" sz="1400" i="1">
                <a:latin typeface="+mj-lt"/>
              </a:endParaRPr>
            </a:p>
          </p:txBody>
        </p:sp>
      </p:grpSp>
      <p:grpSp>
        <p:nvGrpSpPr>
          <p:cNvPr id="10" name="Group 9">
            <a:extLst>
              <a:ext uri="{FF2B5EF4-FFF2-40B4-BE49-F238E27FC236}">
                <a16:creationId xmlns:a16="http://schemas.microsoft.com/office/drawing/2014/main" id="{E82F2731-1290-6BD6-9769-F08F09FAC707}"/>
              </a:ext>
            </a:extLst>
          </p:cNvPr>
          <p:cNvGrpSpPr/>
          <p:nvPr/>
        </p:nvGrpSpPr>
        <p:grpSpPr>
          <a:xfrm>
            <a:off x="470974" y="3545394"/>
            <a:ext cx="3825256" cy="1397123"/>
            <a:chOff x="5772340" y="5217204"/>
            <a:chExt cx="5273204" cy="1454248"/>
          </a:xfrm>
        </p:grpSpPr>
        <p:sp>
          <p:nvSpPr>
            <p:cNvPr id="11" name="Rectangle: Rounded Corners 10">
              <a:extLst>
                <a:ext uri="{FF2B5EF4-FFF2-40B4-BE49-F238E27FC236}">
                  <a16:creationId xmlns:a16="http://schemas.microsoft.com/office/drawing/2014/main" id="{A76871F6-C6D6-3094-D8AB-ACDEEF8EC7CA}"/>
                </a:ext>
              </a:extLst>
            </p:cNvPr>
            <p:cNvSpPr/>
            <p:nvPr/>
          </p:nvSpPr>
          <p:spPr>
            <a:xfrm>
              <a:off x="5994713" y="5217204"/>
              <a:ext cx="2904601" cy="39389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Carer quote:</a:t>
              </a:r>
            </a:p>
          </p:txBody>
        </p:sp>
        <p:sp>
          <p:nvSpPr>
            <p:cNvPr id="14" name="TextBox 13">
              <a:extLst>
                <a:ext uri="{FF2B5EF4-FFF2-40B4-BE49-F238E27FC236}">
                  <a16:creationId xmlns:a16="http://schemas.microsoft.com/office/drawing/2014/main" id="{72A8B720-04FC-388D-11CF-B74F553D3F72}"/>
                </a:ext>
              </a:extLst>
            </p:cNvPr>
            <p:cNvSpPr txBox="1"/>
            <p:nvPr/>
          </p:nvSpPr>
          <p:spPr>
            <a:xfrm>
              <a:off x="5772340" y="5678334"/>
              <a:ext cx="5273204" cy="993118"/>
            </a:xfrm>
            <a:prstGeom prst="rect">
              <a:avLst/>
            </a:prstGeom>
            <a:solidFill>
              <a:schemeClr val="bg1"/>
            </a:solidFill>
          </p:spPr>
          <p:txBody>
            <a:bodyPr wrap="square">
              <a:spAutoFit/>
            </a:bodyPr>
            <a:lstStyle/>
            <a:p>
              <a:r>
                <a:rPr lang="en-GB" sz="1400" i="1">
                  <a:effectLst/>
                  <a:latin typeface="+mj-lt"/>
                  <a:ea typeface="Poppins" panose="00000500000000000000" pitchFamily="2" charset="0"/>
                </a:rPr>
                <a:t>All the time I should be resting and recovering, I spend chasing up NHS admin for me and my dad. It’s so frustrating feeling like the system is working against you.</a:t>
              </a:r>
              <a:endParaRPr lang="en-GB" sz="1400" i="1">
                <a:latin typeface="+mj-lt"/>
              </a:endParaRPr>
            </a:p>
          </p:txBody>
        </p:sp>
      </p:grpSp>
      <p:grpSp>
        <p:nvGrpSpPr>
          <p:cNvPr id="17" name="Group 16">
            <a:extLst>
              <a:ext uri="{FF2B5EF4-FFF2-40B4-BE49-F238E27FC236}">
                <a16:creationId xmlns:a16="http://schemas.microsoft.com/office/drawing/2014/main" id="{A99FB0C8-B1DC-2EF0-9AD1-3CFBF03A5A5B}"/>
              </a:ext>
            </a:extLst>
          </p:cNvPr>
          <p:cNvGrpSpPr/>
          <p:nvPr/>
        </p:nvGrpSpPr>
        <p:grpSpPr>
          <a:xfrm>
            <a:off x="470975" y="2310448"/>
            <a:ext cx="3825256" cy="856969"/>
            <a:chOff x="5772340" y="5217204"/>
            <a:chExt cx="5273204" cy="1184046"/>
          </a:xfrm>
        </p:grpSpPr>
        <p:sp>
          <p:nvSpPr>
            <p:cNvPr id="18" name="Rectangle: Rounded Corners 17">
              <a:extLst>
                <a:ext uri="{FF2B5EF4-FFF2-40B4-BE49-F238E27FC236}">
                  <a16:creationId xmlns:a16="http://schemas.microsoft.com/office/drawing/2014/main" id="{EFB636C3-0901-5972-02F2-297155D5AC73}"/>
                </a:ext>
              </a:extLst>
            </p:cNvPr>
            <p:cNvSpPr/>
            <p:nvPr/>
          </p:nvSpPr>
          <p:spPr>
            <a:xfrm>
              <a:off x="5994713" y="5217204"/>
              <a:ext cx="2904601" cy="39389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Patient quote:</a:t>
              </a:r>
            </a:p>
          </p:txBody>
        </p:sp>
        <p:sp>
          <p:nvSpPr>
            <p:cNvPr id="19" name="TextBox 18">
              <a:extLst>
                <a:ext uri="{FF2B5EF4-FFF2-40B4-BE49-F238E27FC236}">
                  <a16:creationId xmlns:a16="http://schemas.microsoft.com/office/drawing/2014/main" id="{E4FA10D7-BF37-BB38-D1A2-18B20F1A18CA}"/>
                </a:ext>
              </a:extLst>
            </p:cNvPr>
            <p:cNvSpPr txBox="1"/>
            <p:nvPr/>
          </p:nvSpPr>
          <p:spPr>
            <a:xfrm>
              <a:off x="5772340" y="5678334"/>
              <a:ext cx="5273204" cy="722916"/>
            </a:xfrm>
            <a:prstGeom prst="rect">
              <a:avLst/>
            </a:prstGeom>
            <a:solidFill>
              <a:schemeClr val="bg1"/>
            </a:solidFill>
          </p:spPr>
          <p:txBody>
            <a:bodyPr wrap="square">
              <a:spAutoFit/>
            </a:bodyPr>
            <a:lstStyle/>
            <a:p>
              <a:r>
                <a:rPr lang="en-GB" sz="1400" i="1">
                  <a:effectLst/>
                  <a:latin typeface="+mj-lt"/>
                  <a:ea typeface="Poppins" panose="00000500000000000000" pitchFamily="2" charset="0"/>
                </a:rPr>
                <a:t>I’ve got 5 different doctors. It’s mind boggling. It’s confusing. </a:t>
              </a:r>
              <a:endParaRPr lang="en-GB" sz="1400" i="1">
                <a:latin typeface="+mj-lt"/>
              </a:endParaRPr>
            </a:p>
          </p:txBody>
        </p:sp>
      </p:grpSp>
    </p:spTree>
    <p:extLst>
      <p:ext uri="{BB962C8B-B14F-4D97-AF65-F5344CB8AC3E}">
        <p14:creationId xmlns:p14="http://schemas.microsoft.com/office/powerpoint/2010/main" val="3885227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5A61B-9165-4A42-CA9D-CBDD2D48D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A57EFC-675E-CF9F-8A81-4BC1D1F60BDC}"/>
              </a:ext>
            </a:extLst>
          </p:cNvPr>
          <p:cNvSpPr>
            <a:spLocks noGrp="1"/>
          </p:cNvSpPr>
          <p:nvPr>
            <p:ph type="title"/>
          </p:nvPr>
        </p:nvSpPr>
        <p:spPr/>
        <p:txBody>
          <a:bodyPr/>
          <a:lstStyle/>
          <a:p>
            <a:r>
              <a:rPr lang="en-GB" dirty="0">
                <a:latin typeface="+mn-lt"/>
              </a:rPr>
              <a:t>1. Stuart’s Story </a:t>
            </a:r>
          </a:p>
        </p:txBody>
      </p:sp>
      <p:sp>
        <p:nvSpPr>
          <p:cNvPr id="5" name="Text Placeholder 4">
            <a:extLst>
              <a:ext uri="{FF2B5EF4-FFF2-40B4-BE49-F238E27FC236}">
                <a16:creationId xmlns:a16="http://schemas.microsoft.com/office/drawing/2014/main" id="{F8E74378-1FE2-E50C-30E6-2836326654CF}"/>
              </a:ext>
            </a:extLst>
          </p:cNvPr>
          <p:cNvSpPr>
            <a:spLocks noGrp="1"/>
          </p:cNvSpPr>
          <p:nvPr>
            <p:ph type="body" sz="quarter" idx="13"/>
          </p:nvPr>
        </p:nvSpPr>
        <p:spPr>
          <a:xfrm>
            <a:off x="596900" y="1628806"/>
            <a:ext cx="10107204" cy="733394"/>
          </a:xfrm>
        </p:spPr>
        <p:txBody>
          <a:bodyPr numCol="1"/>
          <a:lstStyle/>
          <a:p>
            <a:r>
              <a:rPr lang="en-GB" sz="1800" dirty="0"/>
              <a:t>When care transitions don’t run smoothly, patients are often forced to become their own champions, finding workarounds when processes don’t work as they should. Over time, some patients have come to expect that there will be problems at the interface, leading to anxiety and confusion. Stuart’s story gives an example of this. </a:t>
            </a:r>
          </a:p>
        </p:txBody>
      </p:sp>
      <p:pic>
        <p:nvPicPr>
          <p:cNvPr id="7" name="Online Media 2" title="1. PSCI Training Videos  - Patient - Stuart">
            <a:hlinkClick r:id="" action="ppaction://media"/>
            <a:extLst>
              <a:ext uri="{FF2B5EF4-FFF2-40B4-BE49-F238E27FC236}">
                <a16:creationId xmlns:a16="http://schemas.microsoft.com/office/drawing/2014/main" id="{D5BDCE66-16D1-2C7B-D4C6-8E0C423F28C7}"/>
              </a:ext>
            </a:extLst>
          </p:cNvPr>
          <p:cNvPicPr>
            <a:picLocks noRot="1" noChangeAspect="1"/>
          </p:cNvPicPr>
          <p:nvPr>
            <a:videoFile r:link="rId1"/>
          </p:nvPr>
        </p:nvPicPr>
        <p:blipFill>
          <a:blip r:embed="rId3"/>
          <a:stretch>
            <a:fillRect/>
          </a:stretch>
        </p:blipFill>
        <p:spPr>
          <a:xfrm>
            <a:off x="2200275" y="2708023"/>
            <a:ext cx="7133040" cy="4018616"/>
          </a:xfrm>
          <a:prstGeom prst="rect">
            <a:avLst/>
          </a:prstGeom>
        </p:spPr>
      </p:pic>
    </p:spTree>
    <p:extLst>
      <p:ext uri="{BB962C8B-B14F-4D97-AF65-F5344CB8AC3E}">
        <p14:creationId xmlns:p14="http://schemas.microsoft.com/office/powerpoint/2010/main" val="374007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D7541-C6A5-6D50-BE76-29D65777BA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BD22B-68E3-77D3-D6A6-481298C8145A}"/>
              </a:ext>
            </a:extLst>
          </p:cNvPr>
          <p:cNvSpPr>
            <a:spLocks noGrp="1"/>
          </p:cNvSpPr>
          <p:nvPr>
            <p:ph type="title"/>
          </p:nvPr>
        </p:nvSpPr>
        <p:spPr/>
        <p:txBody>
          <a:bodyPr/>
          <a:lstStyle/>
          <a:p>
            <a:r>
              <a:rPr lang="en-GB" dirty="0">
                <a:latin typeface="+mn-lt"/>
              </a:rPr>
              <a:t>2. Rita’s Story </a:t>
            </a:r>
          </a:p>
        </p:txBody>
      </p:sp>
      <p:sp>
        <p:nvSpPr>
          <p:cNvPr id="5" name="Text Placeholder 4">
            <a:extLst>
              <a:ext uri="{FF2B5EF4-FFF2-40B4-BE49-F238E27FC236}">
                <a16:creationId xmlns:a16="http://schemas.microsoft.com/office/drawing/2014/main" id="{694B0862-9A80-8991-A139-C03ED2396D5B}"/>
              </a:ext>
            </a:extLst>
          </p:cNvPr>
          <p:cNvSpPr>
            <a:spLocks noGrp="1"/>
          </p:cNvSpPr>
          <p:nvPr>
            <p:ph type="body" sz="quarter" idx="13"/>
          </p:nvPr>
        </p:nvSpPr>
        <p:spPr>
          <a:xfrm>
            <a:off x="596900" y="1628806"/>
            <a:ext cx="10107204" cy="733394"/>
          </a:xfrm>
        </p:spPr>
        <p:txBody>
          <a:bodyPr numCol="1"/>
          <a:lstStyle/>
          <a:p>
            <a:r>
              <a:rPr lang="en-GB" sz="1800" dirty="0"/>
              <a:t>Breakdowns in communication between primary and secondary care services can lead to improper condition management, which can have extremely negative impacts on patients. Listen to Rita’s account to hear an example. </a:t>
            </a:r>
          </a:p>
        </p:txBody>
      </p:sp>
      <p:pic>
        <p:nvPicPr>
          <p:cNvPr id="3" name="Online Media 2" title="2. PSCI Training Videos - Patient - Rita">
            <a:hlinkClick r:id="" action="ppaction://media"/>
            <a:extLst>
              <a:ext uri="{FF2B5EF4-FFF2-40B4-BE49-F238E27FC236}">
                <a16:creationId xmlns:a16="http://schemas.microsoft.com/office/drawing/2014/main" id="{CDD9B056-4D5A-BAD4-6A07-7B4D41FAFE46}"/>
              </a:ext>
            </a:extLst>
          </p:cNvPr>
          <p:cNvPicPr>
            <a:picLocks noRot="1" noChangeAspect="1"/>
          </p:cNvPicPr>
          <p:nvPr>
            <a:videoFile r:link="rId1"/>
          </p:nvPr>
        </p:nvPicPr>
        <p:blipFill>
          <a:blip r:embed="rId3"/>
          <a:stretch>
            <a:fillRect/>
          </a:stretch>
        </p:blipFill>
        <p:spPr>
          <a:xfrm>
            <a:off x="1780953" y="2489098"/>
            <a:ext cx="7476299" cy="4212000"/>
          </a:xfrm>
          <a:prstGeom prst="rect">
            <a:avLst/>
          </a:prstGeom>
        </p:spPr>
      </p:pic>
      <p:sp>
        <p:nvSpPr>
          <p:cNvPr id="7" name="TextBox 6">
            <a:extLst>
              <a:ext uri="{FF2B5EF4-FFF2-40B4-BE49-F238E27FC236}">
                <a16:creationId xmlns:a16="http://schemas.microsoft.com/office/drawing/2014/main" id="{1CF676A7-B8A8-159E-9DAF-CE3FD14DF030}"/>
              </a:ext>
            </a:extLst>
          </p:cNvPr>
          <p:cNvSpPr txBox="1"/>
          <p:nvPr/>
        </p:nvSpPr>
        <p:spPr>
          <a:xfrm>
            <a:off x="2217285" y="3051983"/>
            <a:ext cx="6125496" cy="369332"/>
          </a:xfrm>
          <a:prstGeom prst="rect">
            <a:avLst/>
          </a:prstGeom>
          <a:noFill/>
        </p:spPr>
        <p:txBody>
          <a:bodyPr wrap="square">
            <a:spAutoFit/>
          </a:bodyPr>
          <a:lstStyle/>
          <a:p>
            <a:endParaRPr lang="en-GB" dirty="0"/>
          </a:p>
        </p:txBody>
      </p:sp>
    </p:spTree>
    <p:extLst>
      <p:ext uri="{BB962C8B-B14F-4D97-AF65-F5344CB8AC3E}">
        <p14:creationId xmlns:p14="http://schemas.microsoft.com/office/powerpoint/2010/main" val="348734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162E4-0DD6-CC33-B9AB-875F50759E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15C0C3-BA27-1A16-C031-A8E4F7BA8355}"/>
              </a:ext>
            </a:extLst>
          </p:cNvPr>
          <p:cNvSpPr>
            <a:spLocks noGrp="1"/>
          </p:cNvSpPr>
          <p:nvPr>
            <p:ph type="title"/>
          </p:nvPr>
        </p:nvSpPr>
        <p:spPr/>
        <p:txBody>
          <a:bodyPr/>
          <a:lstStyle/>
          <a:p>
            <a:r>
              <a:rPr lang="en-GB" dirty="0">
                <a:latin typeface="+mn-lt"/>
              </a:rPr>
              <a:t>2. Victoria’s Story </a:t>
            </a:r>
          </a:p>
        </p:txBody>
      </p:sp>
      <p:sp>
        <p:nvSpPr>
          <p:cNvPr id="5" name="Text Placeholder 4">
            <a:extLst>
              <a:ext uri="{FF2B5EF4-FFF2-40B4-BE49-F238E27FC236}">
                <a16:creationId xmlns:a16="http://schemas.microsoft.com/office/drawing/2014/main" id="{77ABE3EF-63C1-13D0-7A83-8562DA935FDB}"/>
              </a:ext>
            </a:extLst>
          </p:cNvPr>
          <p:cNvSpPr>
            <a:spLocks noGrp="1"/>
          </p:cNvSpPr>
          <p:nvPr>
            <p:ph type="body" sz="quarter" idx="13"/>
          </p:nvPr>
        </p:nvSpPr>
        <p:spPr>
          <a:xfrm>
            <a:off x="596900" y="1530486"/>
            <a:ext cx="10107204" cy="733394"/>
          </a:xfrm>
        </p:spPr>
        <p:txBody>
          <a:bodyPr numCol="1"/>
          <a:lstStyle/>
          <a:p>
            <a:r>
              <a:rPr lang="en-GB" sz="1800" dirty="0"/>
              <a:t>Keeping the patient informed about next steps, how long interface processes (such as acquiring discharge medications) will likely take, and who to contact if expected timelines elapse, prevents confusion and anxiety. Listen to Victoria’s story to hear more.  </a:t>
            </a:r>
          </a:p>
        </p:txBody>
      </p:sp>
      <p:pic>
        <p:nvPicPr>
          <p:cNvPr id="3" name="Online Media 2" title="3. PSCI Training Videos - Patient - Victoria">
            <a:hlinkClick r:id="" action="ppaction://media"/>
            <a:extLst>
              <a:ext uri="{FF2B5EF4-FFF2-40B4-BE49-F238E27FC236}">
                <a16:creationId xmlns:a16="http://schemas.microsoft.com/office/drawing/2014/main" id="{11B18753-A9F5-D30B-CB3B-3065C52214CC}"/>
              </a:ext>
            </a:extLst>
          </p:cNvPr>
          <p:cNvPicPr>
            <a:picLocks noRot="1" noChangeAspect="1"/>
          </p:cNvPicPr>
          <p:nvPr>
            <a:videoFile r:link="rId1"/>
          </p:nvPr>
        </p:nvPicPr>
        <p:blipFill>
          <a:blip r:embed="rId3"/>
          <a:stretch>
            <a:fillRect/>
          </a:stretch>
        </p:blipFill>
        <p:spPr>
          <a:xfrm>
            <a:off x="1944078" y="2394304"/>
            <a:ext cx="7412399" cy="4176000"/>
          </a:xfrm>
          <a:prstGeom prst="rect">
            <a:avLst/>
          </a:prstGeom>
        </p:spPr>
      </p:pic>
    </p:spTree>
    <p:extLst>
      <p:ext uri="{BB962C8B-B14F-4D97-AF65-F5344CB8AC3E}">
        <p14:creationId xmlns:p14="http://schemas.microsoft.com/office/powerpoint/2010/main" val="399089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17189-08BE-8584-2731-2DBC80A89E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679F9D-0D86-0377-7B2A-A4373C1301A4}"/>
              </a:ext>
            </a:extLst>
          </p:cNvPr>
          <p:cNvSpPr>
            <a:spLocks noGrp="1"/>
          </p:cNvSpPr>
          <p:nvPr>
            <p:ph type="title"/>
          </p:nvPr>
        </p:nvSpPr>
        <p:spPr/>
        <p:txBody>
          <a:bodyPr/>
          <a:lstStyle/>
          <a:p>
            <a:r>
              <a:rPr lang="en-GB" dirty="0">
                <a:latin typeface="+mn-lt"/>
              </a:rPr>
              <a:t>2. Richmond’s Story </a:t>
            </a:r>
          </a:p>
        </p:txBody>
      </p:sp>
      <p:sp>
        <p:nvSpPr>
          <p:cNvPr id="5" name="Text Placeholder 4">
            <a:extLst>
              <a:ext uri="{FF2B5EF4-FFF2-40B4-BE49-F238E27FC236}">
                <a16:creationId xmlns:a16="http://schemas.microsoft.com/office/drawing/2014/main" id="{106C35CE-D028-40F0-C1B7-F42D4C82B3C7}"/>
              </a:ext>
            </a:extLst>
          </p:cNvPr>
          <p:cNvSpPr>
            <a:spLocks noGrp="1"/>
          </p:cNvSpPr>
          <p:nvPr>
            <p:ph type="body" sz="quarter" idx="13"/>
          </p:nvPr>
        </p:nvSpPr>
        <p:spPr>
          <a:xfrm>
            <a:off x="596900" y="1628805"/>
            <a:ext cx="10107204" cy="899999"/>
          </a:xfrm>
        </p:spPr>
        <p:txBody>
          <a:bodyPr numCol="1"/>
          <a:lstStyle/>
          <a:p>
            <a:r>
              <a:rPr lang="en-GB" sz="1800" dirty="0"/>
              <a:t>Patients highly value building relationships with the staff involved in their care. Having a single point of contact who understands their condition(s) and case, and who they can contact during their treatment, can help patients feel understood, motivated and in control. Listen to Richmond’s story to hear more. </a:t>
            </a:r>
          </a:p>
        </p:txBody>
      </p:sp>
      <p:pic>
        <p:nvPicPr>
          <p:cNvPr id="3" name="Online Media 2" title="4. PSCI Training Videos - Patient - Richmond">
            <a:hlinkClick r:id="" action="ppaction://media"/>
            <a:extLst>
              <a:ext uri="{FF2B5EF4-FFF2-40B4-BE49-F238E27FC236}">
                <a16:creationId xmlns:a16="http://schemas.microsoft.com/office/drawing/2014/main" id="{E957404E-50DB-A2FE-D50C-FABFA4977D3E}"/>
              </a:ext>
            </a:extLst>
          </p:cNvPr>
          <p:cNvPicPr>
            <a:picLocks noRot="1" noChangeAspect="1"/>
          </p:cNvPicPr>
          <p:nvPr>
            <a:videoFile r:link="rId1"/>
          </p:nvPr>
        </p:nvPicPr>
        <p:blipFill>
          <a:blip r:embed="rId3"/>
          <a:stretch>
            <a:fillRect/>
          </a:stretch>
        </p:blipFill>
        <p:spPr>
          <a:xfrm>
            <a:off x="2231923" y="2757220"/>
            <a:ext cx="6901201" cy="3888000"/>
          </a:xfrm>
          <a:prstGeom prst="rect">
            <a:avLst/>
          </a:prstGeom>
        </p:spPr>
      </p:pic>
    </p:spTree>
    <p:extLst>
      <p:ext uri="{BB962C8B-B14F-4D97-AF65-F5344CB8AC3E}">
        <p14:creationId xmlns:p14="http://schemas.microsoft.com/office/powerpoint/2010/main" val="288123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3F461-D757-033D-5488-4E8B101F2EC9}"/>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901F52D-425F-05E4-9C6A-DC5343C05CC8}"/>
              </a:ext>
            </a:extLst>
          </p:cNvPr>
          <p:cNvPicPr>
            <a:picLocks noChangeAspect="1"/>
          </p:cNvPicPr>
          <p:nvPr/>
        </p:nvPicPr>
        <p:blipFill>
          <a:blip r:embed="rId2">
            <a:extLst>
              <a:ext uri="{28A0092B-C50C-407E-A947-70E740481C1C}">
                <a14:useLocalDpi xmlns:a14="http://schemas.microsoft.com/office/drawing/2010/main" val="0"/>
              </a:ext>
            </a:extLst>
          </a:blip>
          <a:srcRect b="13541"/>
          <a:stretch>
            <a:fillRect/>
          </a:stretch>
        </p:blipFill>
        <p:spPr>
          <a:xfrm>
            <a:off x="0" y="0"/>
            <a:ext cx="11898086" cy="6858001"/>
          </a:xfrm>
          <a:prstGeom prst="rect">
            <a:avLst/>
          </a:prstGeom>
        </p:spPr>
      </p:pic>
      <p:sp>
        <p:nvSpPr>
          <p:cNvPr id="2" name="Title 1">
            <a:extLst>
              <a:ext uri="{FF2B5EF4-FFF2-40B4-BE49-F238E27FC236}">
                <a16:creationId xmlns:a16="http://schemas.microsoft.com/office/drawing/2014/main" id="{BF94E049-48F0-9E9B-989F-8EB71425EBCE}"/>
              </a:ext>
            </a:extLst>
          </p:cNvPr>
          <p:cNvSpPr>
            <a:spLocks noGrp="1"/>
          </p:cNvSpPr>
          <p:nvPr>
            <p:ph type="title"/>
          </p:nvPr>
        </p:nvSpPr>
        <p:spPr>
          <a:xfrm>
            <a:off x="470975" y="500062"/>
            <a:ext cx="3520454" cy="1241652"/>
          </a:xfrm>
          <a:solidFill>
            <a:schemeClr val="tx1"/>
          </a:solidFill>
          <a:ln>
            <a:noFill/>
          </a:ln>
        </p:spPr>
        <p:txBody>
          <a:bodyPr>
            <a:normAutofit fontScale="90000"/>
          </a:bodyPr>
          <a:lstStyle/>
          <a:p>
            <a:r>
              <a:rPr lang="en-GB">
                <a:solidFill>
                  <a:schemeClr val="bg1"/>
                </a:solidFill>
                <a:latin typeface="+mn-lt"/>
              </a:rPr>
              <a:t>Video: experiences of primary care professionals</a:t>
            </a:r>
          </a:p>
        </p:txBody>
      </p:sp>
      <p:grpSp>
        <p:nvGrpSpPr>
          <p:cNvPr id="10" name="Group 9">
            <a:extLst>
              <a:ext uri="{FF2B5EF4-FFF2-40B4-BE49-F238E27FC236}">
                <a16:creationId xmlns:a16="http://schemas.microsoft.com/office/drawing/2014/main" id="{BF050090-447A-7178-BFD8-B3A8FDFB4BDF}"/>
              </a:ext>
            </a:extLst>
          </p:cNvPr>
          <p:cNvGrpSpPr/>
          <p:nvPr/>
        </p:nvGrpSpPr>
        <p:grpSpPr>
          <a:xfrm>
            <a:off x="470974" y="4855033"/>
            <a:ext cx="3520455" cy="1415432"/>
            <a:chOff x="5772340" y="5217204"/>
            <a:chExt cx="5273204" cy="1414836"/>
          </a:xfrm>
        </p:grpSpPr>
        <p:sp>
          <p:nvSpPr>
            <p:cNvPr id="11" name="Rectangle: Rounded Corners 10">
              <a:extLst>
                <a:ext uri="{FF2B5EF4-FFF2-40B4-BE49-F238E27FC236}">
                  <a16:creationId xmlns:a16="http://schemas.microsoft.com/office/drawing/2014/main" id="{509FB9B4-4BD5-D2B4-E2B1-CCB22BF23901}"/>
                </a:ext>
              </a:extLst>
            </p:cNvPr>
            <p:cNvSpPr/>
            <p:nvPr/>
          </p:nvSpPr>
          <p:spPr>
            <a:xfrm>
              <a:off x="5994713" y="5217204"/>
              <a:ext cx="2904601" cy="39389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Receptionist quote:</a:t>
              </a:r>
            </a:p>
          </p:txBody>
        </p:sp>
        <p:sp>
          <p:nvSpPr>
            <p:cNvPr id="14" name="TextBox 13">
              <a:extLst>
                <a:ext uri="{FF2B5EF4-FFF2-40B4-BE49-F238E27FC236}">
                  <a16:creationId xmlns:a16="http://schemas.microsoft.com/office/drawing/2014/main" id="{6254F8FC-DA2D-27DD-0645-6F7091944C14}"/>
                </a:ext>
              </a:extLst>
            </p:cNvPr>
            <p:cNvSpPr txBox="1"/>
            <p:nvPr/>
          </p:nvSpPr>
          <p:spPr>
            <a:xfrm>
              <a:off x="5772340" y="5678334"/>
              <a:ext cx="5273204" cy="953706"/>
            </a:xfrm>
            <a:prstGeom prst="rect">
              <a:avLst/>
            </a:prstGeom>
            <a:solidFill>
              <a:schemeClr val="bg1"/>
            </a:solidFill>
          </p:spPr>
          <p:txBody>
            <a:bodyPr wrap="square">
              <a:spAutoFit/>
            </a:bodyPr>
            <a:lstStyle/>
            <a:p>
              <a:r>
                <a:rPr lang="en-GB" sz="1400" i="1">
                  <a:effectLst/>
                  <a:latin typeface="+mj-lt"/>
                  <a:ea typeface="Poppins" panose="00000500000000000000" pitchFamily="2" charset="0"/>
                </a:rPr>
                <a:t>Every single day I deal with angry patients who don’t know what is going on with their care. I’ve had so many shifts where I go home and cry.</a:t>
              </a:r>
              <a:endParaRPr lang="en-GB" sz="1400" i="1">
                <a:latin typeface="+mj-lt"/>
              </a:endParaRPr>
            </a:p>
          </p:txBody>
        </p:sp>
      </p:grpSp>
      <p:grpSp>
        <p:nvGrpSpPr>
          <p:cNvPr id="17" name="Group 16">
            <a:extLst>
              <a:ext uri="{FF2B5EF4-FFF2-40B4-BE49-F238E27FC236}">
                <a16:creationId xmlns:a16="http://schemas.microsoft.com/office/drawing/2014/main" id="{A5D07FA0-BE72-351F-C6FC-B7DB9AC10292}"/>
              </a:ext>
            </a:extLst>
          </p:cNvPr>
          <p:cNvGrpSpPr/>
          <p:nvPr/>
        </p:nvGrpSpPr>
        <p:grpSpPr>
          <a:xfrm>
            <a:off x="470974" y="2389113"/>
            <a:ext cx="3520455" cy="2079778"/>
            <a:chOff x="5772340" y="5217204"/>
            <a:chExt cx="5273204" cy="2000773"/>
          </a:xfrm>
        </p:grpSpPr>
        <p:sp>
          <p:nvSpPr>
            <p:cNvPr id="18" name="Rectangle: Rounded Corners 17">
              <a:extLst>
                <a:ext uri="{FF2B5EF4-FFF2-40B4-BE49-F238E27FC236}">
                  <a16:creationId xmlns:a16="http://schemas.microsoft.com/office/drawing/2014/main" id="{3FA8EAF9-4F64-877D-7E7C-0E1A3285C7C4}"/>
                </a:ext>
              </a:extLst>
            </p:cNvPr>
            <p:cNvSpPr/>
            <p:nvPr/>
          </p:nvSpPr>
          <p:spPr>
            <a:xfrm>
              <a:off x="5994713" y="5217204"/>
              <a:ext cx="2904601" cy="39389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t>GP quote:</a:t>
              </a:r>
            </a:p>
          </p:txBody>
        </p:sp>
        <p:sp>
          <p:nvSpPr>
            <p:cNvPr id="19" name="TextBox 18">
              <a:extLst>
                <a:ext uri="{FF2B5EF4-FFF2-40B4-BE49-F238E27FC236}">
                  <a16:creationId xmlns:a16="http://schemas.microsoft.com/office/drawing/2014/main" id="{58D14407-04E8-24F8-17D6-90F7A98B1739}"/>
                </a:ext>
              </a:extLst>
            </p:cNvPr>
            <p:cNvSpPr txBox="1"/>
            <p:nvPr/>
          </p:nvSpPr>
          <p:spPr>
            <a:xfrm>
              <a:off x="5772340" y="5678334"/>
              <a:ext cx="5273204" cy="1539643"/>
            </a:xfrm>
            <a:prstGeom prst="rect">
              <a:avLst/>
            </a:prstGeom>
            <a:solidFill>
              <a:schemeClr val="bg1"/>
            </a:solidFill>
          </p:spPr>
          <p:txBody>
            <a:bodyPr wrap="square">
              <a:spAutoFit/>
            </a:bodyPr>
            <a:lstStyle/>
            <a:p>
              <a:r>
                <a:rPr lang="en-GB" sz="1400" i="1">
                  <a:latin typeface="+mj-lt"/>
                </a:rPr>
                <a:t>The way we work with secondary care feels so uncoordinated. I’ll get patients who have got potentially life-changing test results come back without any context or information about what happens next, leaving us to pick up the pieces.</a:t>
              </a:r>
            </a:p>
          </p:txBody>
        </p:sp>
      </p:grpSp>
      <p:sp>
        <p:nvSpPr>
          <p:cNvPr id="3" name="AutoShape 2">
            <a:extLst>
              <a:ext uri="{FF2B5EF4-FFF2-40B4-BE49-F238E27FC236}">
                <a16:creationId xmlns:a16="http://schemas.microsoft.com/office/drawing/2014/main" id="{CB5100D5-BE4D-B1D3-5E63-EC2359EDCA5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64336536"/>
      </p:ext>
    </p:extLst>
  </p:cSld>
  <p:clrMapOvr>
    <a:masterClrMapping/>
  </p:clrMapOvr>
</p:sld>
</file>

<file path=ppt/theme/theme1.xml><?xml version="1.0" encoding="utf-8"?>
<a:theme xmlns:a="http://schemas.openxmlformats.org/drawingml/2006/main" name="HIN">
  <a:themeElements>
    <a:clrScheme name="HIN COLOURS">
      <a:dk1>
        <a:srgbClr val="005EB8"/>
      </a:dk1>
      <a:lt1>
        <a:srgbClr val="FFFFFF"/>
      </a:lt1>
      <a:dk2>
        <a:srgbClr val="BAE87B"/>
      </a:dk2>
      <a:lt2>
        <a:srgbClr val="2B434E"/>
      </a:lt2>
      <a:accent1>
        <a:srgbClr val="005EB8"/>
      </a:accent1>
      <a:accent2>
        <a:srgbClr val="401385"/>
      </a:accent2>
      <a:accent3>
        <a:srgbClr val="045765"/>
      </a:accent3>
      <a:accent4>
        <a:srgbClr val="BAE87B"/>
      </a:accent4>
      <a:accent5>
        <a:srgbClr val="C14D91"/>
      </a:accent5>
      <a:accent6>
        <a:srgbClr val="63C1DB"/>
      </a:accent6>
      <a:hlink>
        <a:srgbClr val="005EB8"/>
      </a:hlink>
      <a:folHlink>
        <a:srgbClr val="401285"/>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N_PowerPoint template_WIDESCREEN" id="{6FCD1EBB-D72C-4B7A-B264-02DFDA389B62}" vid="{1E4D8E74-4107-4357-BFEA-735B35CB9C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D9EF28255785418BBEEE883F41D375" ma:contentTypeVersion="16" ma:contentTypeDescription="Create a new document." ma:contentTypeScope="" ma:versionID="2a3f53cd64fe22fb2b2454d22a2c86b6">
  <xsd:schema xmlns:xsd="http://www.w3.org/2001/XMLSchema" xmlns:xs="http://www.w3.org/2001/XMLSchema" xmlns:p="http://schemas.microsoft.com/office/2006/metadata/properties" xmlns:ns1="http://schemas.microsoft.com/sharepoint/v3" xmlns:ns2="f526321a-7cfe-4eac-90f9-71b8e9a0f2ff" xmlns:ns3="24787330-c8e1-44ee-8df2-201ebcd34b1f" targetNamespace="http://schemas.microsoft.com/office/2006/metadata/properties" ma:root="true" ma:fieldsID="6768d0b6a84572bc2e007c3074ecfd7b" ns1:_="" ns2:_="" ns3:_="">
    <xsd:import namespace="http://schemas.microsoft.com/sharepoint/v3"/>
    <xsd:import namespace="f526321a-7cfe-4eac-90f9-71b8e9a0f2ff"/>
    <xsd:import namespace="24787330-c8e1-44ee-8df2-201ebcd34b1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element ref="ns2:MediaServiceOCR"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26321a-7cfe-4eac-90f9-71b8e9a0f2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31d7151-b795-48f9-9207-6285658e27a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787330-c8e1-44ee-8df2-201ebcd34b1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238c973-065c-4cf7-a109-8433483c5b6b}" ma:internalName="TaxCatchAll" ma:showField="CatchAllData" ma:web="24787330-c8e1-44ee-8df2-201ebcd34b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4787330-c8e1-44ee-8df2-201ebcd34b1f" xsi:nil="true"/>
    <lcf76f155ced4ddcb4097134ff3c332f xmlns="f526321a-7cfe-4eac-90f9-71b8e9a0f2f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78BAF2-149D-464F-9B83-63268899ABEE}">
  <ds:schemaRefs>
    <ds:schemaRef ds:uri="24787330-c8e1-44ee-8df2-201ebcd34b1f"/>
    <ds:schemaRef ds:uri="f526321a-7cfe-4eac-90f9-71b8e9a0f2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D5CD782-7865-43C7-8F0A-65C6DD701D59}">
  <ds:schemaRefs>
    <ds:schemaRef ds:uri="f526321a-7cfe-4eac-90f9-71b8e9a0f2ff"/>
    <ds:schemaRef ds:uri="http://purl.org/dc/dcmitype/"/>
    <ds:schemaRef ds:uri="http://purl.org/dc/terms/"/>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schemas.microsoft.com/sharepoint/v3"/>
    <ds:schemaRef ds:uri="http://schemas.microsoft.com/office/infopath/2007/PartnerControls"/>
    <ds:schemaRef ds:uri="24787330-c8e1-44ee-8df2-201ebcd34b1f"/>
  </ds:schemaRefs>
</ds:datastoreItem>
</file>

<file path=customXml/itemProps3.xml><?xml version="1.0" encoding="utf-8"?>
<ds:datastoreItem xmlns:ds="http://schemas.openxmlformats.org/officeDocument/2006/customXml" ds:itemID="{1278077E-35FD-4CC1-A129-E058664C49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LEAN Six Sigma - Introduction</Template>
  <TotalTime>2866</TotalTime>
  <Words>2194</Words>
  <Application>Microsoft Office PowerPoint</Application>
  <PresentationFormat>Widescreen</PresentationFormat>
  <Paragraphs>143</Paragraphs>
  <Slides>24</Slides>
  <Notes>2</Notes>
  <HiddenSlides>0</HiddenSlides>
  <MMClips>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3" baseType="lpstr">
      <vt:lpstr>Aptos</vt:lpstr>
      <vt:lpstr>Arial</vt:lpstr>
      <vt:lpstr>Avenir Book</vt:lpstr>
      <vt:lpstr>Avenir Next</vt:lpstr>
      <vt:lpstr>Gotham Rounded Bold</vt:lpstr>
      <vt:lpstr>Gotham Rounded Book</vt:lpstr>
      <vt:lpstr>HIN</vt:lpstr>
      <vt:lpstr>Adobe Acrobat Document</vt:lpstr>
      <vt:lpstr>Acrobat Document</vt:lpstr>
      <vt:lpstr>Connected: How does your service support seamless and successful patient journeys?</vt:lpstr>
      <vt:lpstr>Aim of this session </vt:lpstr>
      <vt:lpstr>PowerPoint Presentation</vt:lpstr>
      <vt:lpstr>Video: experiences of service users and carers</vt:lpstr>
      <vt:lpstr>1. Stuart’s Story </vt:lpstr>
      <vt:lpstr>2. Rita’s Story </vt:lpstr>
      <vt:lpstr>2. Victoria’s Story </vt:lpstr>
      <vt:lpstr>2. Richmond’s Story </vt:lpstr>
      <vt:lpstr>Video: experiences of primary care professionals</vt:lpstr>
      <vt:lpstr>2. GP Story - Riaz</vt:lpstr>
      <vt:lpstr>2. Primary Care Administration Story - Cristian</vt:lpstr>
      <vt:lpstr>Challenges for hospital services</vt:lpstr>
      <vt:lpstr>Examples of Quality Improvement Work </vt:lpstr>
      <vt:lpstr>Examples of Quality Improvement Work </vt:lpstr>
      <vt:lpstr>Challenges for mental health services</vt:lpstr>
      <vt:lpstr>Key Connected principles for all teams</vt:lpstr>
      <vt:lpstr>Reflections</vt:lpstr>
      <vt:lpstr>Activity 1</vt:lpstr>
      <vt:lpstr>Activity 1: Reviewing how well Connected your service is?</vt:lpstr>
      <vt:lpstr>Resources available to help</vt:lpstr>
      <vt:lpstr>Activity 2</vt:lpstr>
      <vt:lpstr>Activity 2A – Action setting vs key principles:</vt:lpstr>
      <vt:lpstr>PowerPoint Presentation</vt:lpstr>
      <vt:lpstr>Activity 2B: 15% Solutions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Oliver Brady</dc:creator>
  <cp:lastModifiedBy>Jess Gwynn</cp:lastModifiedBy>
  <cp:revision>4</cp:revision>
  <dcterms:created xsi:type="dcterms:W3CDTF">2026-01-28T15:26:57Z</dcterms:created>
  <dcterms:modified xsi:type="dcterms:W3CDTF">2026-05-15T16:13:34Z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0x0101006ED9EF28255785418BBEEE883F41D375</vt:lpwstr>
  </property>
  <property fmtid="{D5CDD505-2E9C-101B-9397-08002B2CF9AE}" pid="3" name="MediaServiceImageTags">
    <vt:lpwstr/>
  </property>
</Properties>
</file>