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73" r:id="rId4"/>
  </p:sldMasterIdLst>
  <p:notesMasterIdLst>
    <p:notesMasterId r:id="rId8"/>
  </p:notesMasterIdLst>
  <p:handoutMasterIdLst>
    <p:handoutMasterId r:id="rId9"/>
  </p:handoutMasterIdLst>
  <p:sldIdLst>
    <p:sldId id="1923" r:id="rId5"/>
    <p:sldId id="256" r:id="rId6"/>
    <p:sldId id="194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rah Wilkinson" initials="SW" lastIdx="1" clrIdx="0">
    <p:extLst>
      <p:ext uri="{19B8F6BF-5375-455C-9EA6-DF929625EA0E}">
        <p15:presenceInfo xmlns:p15="http://schemas.microsoft.com/office/powerpoint/2012/main" userId="1186059c3be801a0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D2CC"/>
    <a:srgbClr val="99DBD6"/>
    <a:srgbClr val="99DDEB"/>
    <a:srgbClr val="80D4E7"/>
    <a:srgbClr val="005EB8"/>
    <a:srgbClr val="E8EDEE"/>
    <a:srgbClr val="003087"/>
    <a:srgbClr val="82D1CB"/>
    <a:srgbClr val="00A499"/>
    <a:srgbClr val="00A9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7C1678A-FE02-4194-B97E-945F0C8CF2D9}" v="9" dt="2026-07-01T14:15:24.86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390" autoAdjust="0"/>
    <p:restoredTop sz="96444" autoAdjust="0"/>
  </p:normalViewPr>
  <p:slideViewPr>
    <p:cSldViewPr snapToGrid="0">
      <p:cViewPr varScale="1">
        <p:scale>
          <a:sx n="121" d="100"/>
          <a:sy n="121" d="100"/>
        </p:scale>
        <p:origin x="298" y="91"/>
      </p:cViewPr>
      <p:guideLst/>
    </p:cSldViewPr>
  </p:slideViewPr>
  <p:outlineViewPr>
    <p:cViewPr>
      <p:scale>
        <a:sx n="33" d="100"/>
        <a:sy n="33" d="100"/>
      </p:scale>
      <p:origin x="0" y="-888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94" d="100"/>
          <a:sy n="94" d="100"/>
        </p:scale>
        <p:origin x="3226" y="101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NTEIL, Pascale (NHS ENGLAND)" userId="6542bb53-85f8-4ed8-abe4-d6c1612f3f0c" providerId="ADAL" clId="{51439EF7-4616-446B-B876-6926B2BD7E3B}"/>
    <pc:docChg chg="undo custSel modSld">
      <pc:chgData name="MONTEIL, Pascale (NHS ENGLAND)" userId="6542bb53-85f8-4ed8-abe4-d6c1612f3f0c" providerId="ADAL" clId="{51439EF7-4616-446B-B876-6926B2BD7E3B}" dt="2026-07-01T14:15:24.890" v="83" actId="27636"/>
      <pc:docMkLst>
        <pc:docMk/>
      </pc:docMkLst>
      <pc:sldChg chg="addSp modSp mod">
        <pc:chgData name="MONTEIL, Pascale (NHS ENGLAND)" userId="6542bb53-85f8-4ed8-abe4-d6c1612f3f0c" providerId="ADAL" clId="{51439EF7-4616-446B-B876-6926B2BD7E3B}" dt="2026-07-01T11:09:49.061" v="78" actId="207"/>
        <pc:sldMkLst>
          <pc:docMk/>
          <pc:sldMk cId="0" sldId="256"/>
        </pc:sldMkLst>
        <pc:spChg chg="mod">
          <ac:chgData name="MONTEIL, Pascale (NHS ENGLAND)" userId="6542bb53-85f8-4ed8-abe4-d6c1612f3f0c" providerId="ADAL" clId="{51439EF7-4616-446B-B876-6926B2BD7E3B}" dt="2026-07-01T11:09:49.061" v="78" actId="207"/>
          <ac:spMkLst>
            <pc:docMk/>
            <pc:sldMk cId="0" sldId="256"/>
            <ac:spMk id="2" creationId="{F4CB09B1-8467-5BDB-AF54-72661771130E}"/>
          </ac:spMkLst>
        </pc:spChg>
        <pc:spChg chg="mod">
          <ac:chgData name="MONTEIL, Pascale (NHS ENGLAND)" userId="6542bb53-85f8-4ed8-abe4-d6c1612f3f0c" providerId="ADAL" clId="{51439EF7-4616-446B-B876-6926B2BD7E3B}" dt="2026-07-01T11:08:27.595" v="67" actId="207"/>
          <ac:spMkLst>
            <pc:docMk/>
            <pc:sldMk cId="0" sldId="256"/>
            <ac:spMk id="3" creationId="{DD1E027C-69B1-4AD2-5C1A-0B4CBAC0ED6F}"/>
          </ac:spMkLst>
        </pc:spChg>
        <pc:spChg chg="mod">
          <ac:chgData name="MONTEIL, Pascale (NHS ENGLAND)" userId="6542bb53-85f8-4ed8-abe4-d6c1612f3f0c" providerId="ADAL" clId="{51439EF7-4616-446B-B876-6926B2BD7E3B}" dt="2026-07-01T11:05:11.946" v="54" actId="1036"/>
          <ac:spMkLst>
            <pc:docMk/>
            <pc:sldMk cId="0" sldId="256"/>
            <ac:spMk id="4" creationId="{00000000-0000-0000-0000-000000000000}"/>
          </ac:spMkLst>
        </pc:spChg>
        <pc:spChg chg="mod">
          <ac:chgData name="MONTEIL, Pascale (NHS ENGLAND)" userId="6542bb53-85f8-4ed8-abe4-d6c1612f3f0c" providerId="ADAL" clId="{51439EF7-4616-446B-B876-6926B2BD7E3B}" dt="2026-07-01T11:05:11.946" v="54" actId="1036"/>
          <ac:spMkLst>
            <pc:docMk/>
            <pc:sldMk cId="0" sldId="256"/>
            <ac:spMk id="5" creationId="{00000000-0000-0000-0000-000000000000}"/>
          </ac:spMkLst>
        </pc:spChg>
        <pc:spChg chg="mod">
          <ac:chgData name="MONTEIL, Pascale (NHS ENGLAND)" userId="6542bb53-85f8-4ed8-abe4-d6c1612f3f0c" providerId="ADAL" clId="{51439EF7-4616-446B-B876-6926B2BD7E3B}" dt="2026-07-01T11:05:11.946" v="54" actId="1036"/>
          <ac:spMkLst>
            <pc:docMk/>
            <pc:sldMk cId="0" sldId="256"/>
            <ac:spMk id="6" creationId="{00000000-0000-0000-0000-000000000000}"/>
          </ac:spMkLst>
        </pc:spChg>
        <pc:spChg chg="mod">
          <ac:chgData name="MONTEIL, Pascale (NHS ENGLAND)" userId="6542bb53-85f8-4ed8-abe4-d6c1612f3f0c" providerId="ADAL" clId="{51439EF7-4616-446B-B876-6926B2BD7E3B}" dt="2026-07-01T11:05:11.946" v="54" actId="1036"/>
          <ac:spMkLst>
            <pc:docMk/>
            <pc:sldMk cId="0" sldId="256"/>
            <ac:spMk id="7" creationId="{00000000-0000-0000-0000-000000000000}"/>
          </ac:spMkLst>
        </pc:spChg>
        <pc:spChg chg="mod">
          <ac:chgData name="MONTEIL, Pascale (NHS ENGLAND)" userId="6542bb53-85f8-4ed8-abe4-d6c1612f3f0c" providerId="ADAL" clId="{51439EF7-4616-446B-B876-6926B2BD7E3B}" dt="2026-07-01T11:09:30.651" v="76" actId="113"/>
          <ac:spMkLst>
            <pc:docMk/>
            <pc:sldMk cId="0" sldId="256"/>
            <ac:spMk id="19" creationId="{55C81558-8443-7BB6-B9FD-EE0B20B9E8B2}"/>
          </ac:spMkLst>
        </pc:spChg>
        <pc:graphicFrameChg chg="add mod">
          <ac:chgData name="MONTEIL, Pascale (NHS ENGLAND)" userId="6542bb53-85f8-4ed8-abe4-d6c1612f3f0c" providerId="ADAL" clId="{51439EF7-4616-446B-B876-6926B2BD7E3B}" dt="2026-07-01T11:04:37.817" v="17"/>
          <ac:graphicFrameMkLst>
            <pc:docMk/>
            <pc:sldMk cId="0" sldId="256"/>
            <ac:graphicFrameMk id="9" creationId="{11B0982F-20DD-9E3C-EEF9-3A77855EF174}"/>
          </ac:graphicFrameMkLst>
        </pc:graphicFrameChg>
        <pc:graphicFrameChg chg="add mod">
          <ac:chgData name="MONTEIL, Pascale (NHS ENGLAND)" userId="6542bb53-85f8-4ed8-abe4-d6c1612f3f0c" providerId="ADAL" clId="{51439EF7-4616-446B-B876-6926B2BD7E3B}" dt="2026-07-01T11:06:26.673" v="55"/>
          <ac:graphicFrameMkLst>
            <pc:docMk/>
            <pc:sldMk cId="0" sldId="256"/>
            <ac:graphicFrameMk id="10" creationId="{509752FF-7BF2-D8C1-9E7B-89344E606823}"/>
          </ac:graphicFrameMkLst>
        </pc:graphicFrameChg>
      </pc:sldChg>
      <pc:sldChg chg="modSp mod">
        <pc:chgData name="MONTEIL, Pascale (NHS ENGLAND)" userId="6542bb53-85f8-4ed8-abe4-d6c1612f3f0c" providerId="ADAL" clId="{51439EF7-4616-446B-B876-6926B2BD7E3B}" dt="2026-07-01T14:15:24.890" v="83" actId="27636"/>
        <pc:sldMkLst>
          <pc:docMk/>
          <pc:sldMk cId="3830231407" sldId="1923"/>
        </pc:sldMkLst>
        <pc:spChg chg="mod">
          <ac:chgData name="MONTEIL, Pascale (NHS ENGLAND)" userId="6542bb53-85f8-4ed8-abe4-d6c1612f3f0c" providerId="ADAL" clId="{51439EF7-4616-446B-B876-6926B2BD7E3B}" dt="2026-07-01T14:15:24.890" v="83" actId="27636"/>
          <ac:spMkLst>
            <pc:docMk/>
            <pc:sldMk cId="3830231407" sldId="1923"/>
            <ac:spMk id="9" creationId="{E4F63B5F-2944-6B41-9332-74DB2CCA6FCA}"/>
          </ac:spMkLst>
        </pc:spChg>
      </pc:sldChg>
      <pc:sldChg chg="addSp delSp modSp mod">
        <pc:chgData name="MONTEIL, Pascale (NHS ENGLAND)" userId="6542bb53-85f8-4ed8-abe4-d6c1612f3f0c" providerId="ADAL" clId="{51439EF7-4616-446B-B876-6926B2BD7E3B}" dt="2026-07-01T13:41:21.326" v="80" actId="1076"/>
        <pc:sldMkLst>
          <pc:docMk/>
          <pc:sldMk cId="3009520269" sldId="1947"/>
        </pc:sldMkLst>
        <pc:spChg chg="del">
          <ac:chgData name="MONTEIL, Pascale (NHS ENGLAND)" userId="6542bb53-85f8-4ed8-abe4-d6c1612f3f0c" providerId="ADAL" clId="{51439EF7-4616-446B-B876-6926B2BD7E3B}" dt="2026-07-01T12:17:37.898" v="79" actId="478"/>
          <ac:spMkLst>
            <pc:docMk/>
            <pc:sldMk cId="3009520269" sldId="1947"/>
            <ac:spMk id="2" creationId="{69678ACE-CFA3-B129-C5FD-35E5540796F1}"/>
          </ac:spMkLst>
        </pc:spChg>
        <pc:spChg chg="mod">
          <ac:chgData name="MONTEIL, Pascale (NHS ENGLAND)" userId="6542bb53-85f8-4ed8-abe4-d6c1612f3f0c" providerId="ADAL" clId="{51439EF7-4616-446B-B876-6926B2BD7E3B}" dt="2026-07-01T11:02:22.939" v="8" actId="948"/>
          <ac:spMkLst>
            <pc:docMk/>
            <pc:sldMk cId="3009520269" sldId="1947"/>
            <ac:spMk id="9" creationId="{1F57F269-33E7-363B-4EF7-48E585611772}"/>
          </ac:spMkLst>
        </pc:spChg>
        <pc:spChg chg="mod">
          <ac:chgData name="MONTEIL, Pascale (NHS ENGLAND)" userId="6542bb53-85f8-4ed8-abe4-d6c1612f3f0c" providerId="ADAL" clId="{51439EF7-4616-446B-B876-6926B2BD7E3B}" dt="2026-07-01T13:41:21.326" v="80" actId="1076"/>
          <ac:spMkLst>
            <pc:docMk/>
            <pc:sldMk cId="3009520269" sldId="1947"/>
            <ac:spMk id="34" creationId="{54D704D2-17DC-93CD-7115-D22918AD9DA8}"/>
          </ac:spMkLst>
        </pc:spChg>
        <pc:graphicFrameChg chg="add mod">
          <ac:chgData name="MONTEIL, Pascale (NHS ENGLAND)" userId="6542bb53-85f8-4ed8-abe4-d6c1612f3f0c" providerId="ADAL" clId="{51439EF7-4616-446B-B876-6926B2BD7E3B}" dt="2026-07-01T11:01:35.556" v="2"/>
          <ac:graphicFrameMkLst>
            <pc:docMk/>
            <pc:sldMk cId="3009520269" sldId="1947"/>
            <ac:graphicFrameMk id="5" creationId="{C05E0FE9-8423-B667-6E55-06071FD58AF4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A2EEC95-64DF-BC69-FC71-A682B404867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9611872-9401-5D00-CCCA-46DDE0B8B9C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C6D816-94D6-40FC-B977-F8A94C7E4824}" type="datetimeFigureOut">
              <a:rPr lang="en-GB" smtClean="0"/>
              <a:t>01/07/2026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056112-4593-5EC1-B7DA-2B07022F7AC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9C22BD-2C7D-A062-42A2-EA161F716A2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0EB188-56CE-4FCB-8130-436851797F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21816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EED4C3-48B6-4E4A-9B0F-8051E56348DC}" type="datetimeFigureOut">
              <a:rPr lang="en-GB" smtClean="0"/>
              <a:t>01/07/2026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4EC7EF-95E1-3D44-A982-BC7A3E9C61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16331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Standard title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4EC7EF-95E1-3D44-A982-BC7A3E9C617E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57560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ED25B4-B102-EA4B-E9CC-F6A2762671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F5C1054-A0D5-E0E5-FBA9-CB8BE4BAD48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355FADC-3508-F1B8-CFA1-5FE131CDBF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Clr>
                <a:schemeClr val="dk1"/>
              </a:buClr>
              <a:buSzPts val="1100"/>
              <a:buNone/>
            </a:pPr>
            <a:endParaRPr lang="en-GB" sz="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A50826-5281-8BAD-6593-0F1C1113942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4EC7EF-95E1-3D44-A982-BC7A3E9C617E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410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sv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5.png"/><Relationship Id="rId5" Type="http://schemas.openxmlformats.org/officeDocument/2006/relationships/image" Target="../media/image2.png"/><Relationship Id="rId4" Type="http://schemas.openxmlformats.org/officeDocument/2006/relationships/image" Target="../media/image14.svg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ading, content, basic text one c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632DDCA5-A307-96EA-64A8-CCBA8E5F6393}"/>
              </a:ext>
            </a:extLst>
          </p:cNvPr>
          <p:cNvSpPr/>
          <p:nvPr userDrawn="1"/>
        </p:nvSpPr>
        <p:spPr>
          <a:xfrm>
            <a:off x="0" y="0"/>
            <a:ext cx="12206636" cy="6872615"/>
          </a:xfrm>
          <a:prstGeom prst="rect">
            <a:avLst/>
          </a:prstGeom>
          <a:solidFill>
            <a:srgbClr val="F6F8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47413" y="3166643"/>
            <a:ext cx="11404154" cy="86518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Heading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12708" y="2106000"/>
            <a:ext cx="7632000" cy="4026443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None/>
              <a:defRPr sz="2200" b="0">
                <a:solidFill>
                  <a:schemeClr val="accent6"/>
                </a:solidFill>
              </a:defRPr>
            </a:lvl1pPr>
            <a:lvl2pPr>
              <a:buClr>
                <a:schemeClr val="tx1"/>
              </a:buClr>
              <a:defRPr sz="2200"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defRPr sz="2200"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defRPr sz="2200"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defRPr sz="22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Click to add text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0784B1-AA1E-DC4B-BEB4-EC05249AFE00}"/>
              </a:ext>
            </a:extLst>
          </p:cNvPr>
          <p:cNvSpPr txBox="1"/>
          <p:nvPr userDrawn="1"/>
        </p:nvSpPr>
        <p:spPr>
          <a:xfrm>
            <a:off x="4700954" y="4232031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42CCDA4-D437-6B48-8BBD-CAC30F281160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pPr algn="r"/>
              <a:t>‹#›</a:t>
            </a:fld>
            <a:endParaRPr lang="en-GB" sz="1200" dirty="0">
              <a:solidFill>
                <a:schemeClr val="accent6"/>
              </a:solidFill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591C7AB-7F8B-2041-80C3-EE781F24EB94}"/>
              </a:ext>
            </a:extLst>
          </p:cNvPr>
          <p:cNvCxnSpPr>
            <a:cxnSpLocks/>
          </p:cNvCxnSpPr>
          <p:nvPr userDrawn="1"/>
        </p:nvCxnSpPr>
        <p:spPr>
          <a:xfrm>
            <a:off x="432000" y="6336000"/>
            <a:ext cx="11376000" cy="0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6456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 Grid Boxes 4UP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7286FFC-BD82-6E40-BA0C-B1C0F7127A9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277721" y="2088000"/>
            <a:ext cx="3564000" cy="1512000"/>
          </a:xfrm>
          <a:prstGeom prst="rect">
            <a:avLst/>
          </a:prstGeom>
          <a:solidFill>
            <a:srgbClr val="F2F2F2"/>
          </a:solidFill>
        </p:spPr>
        <p:txBody>
          <a:bodyPr lIns="216000" tIns="216000" rIns="216000" bIns="21600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>
                <a:solidFill>
                  <a:schemeClr val="accent6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0784B1-AA1E-DC4B-BEB4-EC05249AFE00}"/>
              </a:ext>
            </a:extLst>
          </p:cNvPr>
          <p:cNvSpPr txBox="1"/>
          <p:nvPr userDrawn="1"/>
        </p:nvSpPr>
        <p:spPr>
          <a:xfrm>
            <a:off x="4700954" y="4232031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42CCDA4-D437-6B48-8BBD-CAC30F281160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pPr algn="r"/>
              <a:t>‹#›</a:t>
            </a:fld>
            <a:endParaRPr lang="en-GB" sz="1200" dirty="0">
              <a:solidFill>
                <a:schemeClr val="accent6"/>
              </a:solidFill>
            </a:endParaRPr>
          </a:p>
        </p:txBody>
      </p:sp>
      <p:sp>
        <p:nvSpPr>
          <p:cNvPr id="4" name="Rectangle: Top Corners Rounded 3">
            <a:extLst>
              <a:ext uri="{FF2B5EF4-FFF2-40B4-BE49-F238E27FC236}">
                <a16:creationId xmlns:a16="http://schemas.microsoft.com/office/drawing/2014/main" id="{B540671A-ED56-3548-A508-080ABBDB5E58}"/>
              </a:ext>
            </a:extLst>
          </p:cNvPr>
          <p:cNvSpPr/>
          <p:nvPr userDrawn="1"/>
        </p:nvSpPr>
        <p:spPr>
          <a:xfrm>
            <a:off x="2277721" y="1188000"/>
            <a:ext cx="3564000" cy="900000"/>
          </a:xfrm>
          <a:prstGeom prst="round2SameRect">
            <a:avLst/>
          </a:prstGeom>
          <a:solidFill>
            <a:srgbClr val="E4EB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 Placeholder 7">
            <a:extLst>
              <a:ext uri="{FF2B5EF4-FFF2-40B4-BE49-F238E27FC236}">
                <a16:creationId xmlns:a16="http://schemas.microsoft.com/office/drawing/2014/main" id="{7F90A04B-AAE8-A248-ADF6-A73BF8ECD7A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231884" y="2089034"/>
            <a:ext cx="3564000" cy="1512000"/>
          </a:xfrm>
          <a:prstGeom prst="rect">
            <a:avLst/>
          </a:prstGeom>
          <a:solidFill>
            <a:srgbClr val="F2F2F2"/>
          </a:solidFill>
        </p:spPr>
        <p:txBody>
          <a:bodyPr lIns="216000" tIns="216000" rIns="216000" bIns="21600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>
                <a:solidFill>
                  <a:schemeClr val="accent6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0" name="Rectangle: Top Corners Rounded 19">
            <a:extLst>
              <a:ext uri="{FF2B5EF4-FFF2-40B4-BE49-F238E27FC236}">
                <a16:creationId xmlns:a16="http://schemas.microsoft.com/office/drawing/2014/main" id="{08FEBAA5-9C5F-2648-899B-9991822EBFF6}"/>
              </a:ext>
            </a:extLst>
          </p:cNvPr>
          <p:cNvSpPr/>
          <p:nvPr userDrawn="1"/>
        </p:nvSpPr>
        <p:spPr>
          <a:xfrm>
            <a:off x="6231884" y="1188000"/>
            <a:ext cx="3564000" cy="900000"/>
          </a:xfrm>
          <a:prstGeom prst="round2SameRect">
            <a:avLst/>
          </a:prstGeom>
          <a:solidFill>
            <a:srgbClr val="E4EB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 Placeholder 7">
            <a:extLst>
              <a:ext uri="{FF2B5EF4-FFF2-40B4-BE49-F238E27FC236}">
                <a16:creationId xmlns:a16="http://schemas.microsoft.com/office/drawing/2014/main" id="{6017D8E3-CAD4-674B-ABC3-946291000D2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277721" y="4649267"/>
            <a:ext cx="3564000" cy="1512000"/>
          </a:xfrm>
          <a:prstGeom prst="rect">
            <a:avLst/>
          </a:prstGeom>
          <a:solidFill>
            <a:srgbClr val="F2F2F2"/>
          </a:solidFill>
        </p:spPr>
        <p:txBody>
          <a:bodyPr lIns="216000" tIns="216000" rIns="216000" bIns="21600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>
                <a:solidFill>
                  <a:schemeClr val="accent6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D87C9DF-7113-134C-B859-0141E7D1B2DB}"/>
              </a:ext>
            </a:extLst>
          </p:cNvPr>
          <p:cNvSpPr txBox="1"/>
          <p:nvPr userDrawn="1"/>
        </p:nvSpPr>
        <p:spPr>
          <a:xfrm>
            <a:off x="4700954" y="6530388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25" name="Rectangle: Top Corners Rounded 24">
            <a:extLst>
              <a:ext uri="{FF2B5EF4-FFF2-40B4-BE49-F238E27FC236}">
                <a16:creationId xmlns:a16="http://schemas.microsoft.com/office/drawing/2014/main" id="{8FD6A08D-6DD3-C845-8B17-CC9297B607DC}"/>
              </a:ext>
            </a:extLst>
          </p:cNvPr>
          <p:cNvSpPr/>
          <p:nvPr userDrawn="1"/>
        </p:nvSpPr>
        <p:spPr>
          <a:xfrm>
            <a:off x="2277721" y="3749267"/>
            <a:ext cx="3564000" cy="900000"/>
          </a:xfrm>
          <a:prstGeom prst="round2SameRect">
            <a:avLst/>
          </a:prstGeom>
          <a:solidFill>
            <a:srgbClr val="E4EB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Text Placeholder 7">
            <a:extLst>
              <a:ext uri="{FF2B5EF4-FFF2-40B4-BE49-F238E27FC236}">
                <a16:creationId xmlns:a16="http://schemas.microsoft.com/office/drawing/2014/main" id="{07BD5561-5536-6F4A-AD32-EFB7423F22A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231884" y="4650427"/>
            <a:ext cx="3564000" cy="1512000"/>
          </a:xfrm>
          <a:prstGeom prst="rect">
            <a:avLst/>
          </a:prstGeom>
          <a:solidFill>
            <a:srgbClr val="F2F2F2"/>
          </a:solidFill>
        </p:spPr>
        <p:txBody>
          <a:bodyPr lIns="216000" tIns="216000" rIns="216000" bIns="21600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>
                <a:solidFill>
                  <a:schemeClr val="accent6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7" name="Rectangle: Top Corners Rounded 26">
            <a:extLst>
              <a:ext uri="{FF2B5EF4-FFF2-40B4-BE49-F238E27FC236}">
                <a16:creationId xmlns:a16="http://schemas.microsoft.com/office/drawing/2014/main" id="{B5A7277B-59DD-844A-A364-77AED24CBAC1}"/>
              </a:ext>
            </a:extLst>
          </p:cNvPr>
          <p:cNvSpPr/>
          <p:nvPr userDrawn="1"/>
        </p:nvSpPr>
        <p:spPr>
          <a:xfrm>
            <a:off x="6239447" y="3752201"/>
            <a:ext cx="3564000" cy="900000"/>
          </a:xfrm>
          <a:prstGeom prst="round2SameRect">
            <a:avLst/>
          </a:prstGeom>
          <a:solidFill>
            <a:srgbClr val="E4EB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1ACF78F6-439A-384B-9C21-D11B5B50E0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404154" cy="695727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Heading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F244FF8-F4E4-0514-77D0-8D8D69F9337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0800000">
            <a:off x="9220370" y="244040"/>
            <a:ext cx="3064672" cy="187960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DBEB741-20EA-C36A-7EF8-DE1CD1F1AA0C}"/>
              </a:ext>
            </a:extLst>
          </p:cNvPr>
          <p:cNvCxnSpPr>
            <a:cxnSpLocks/>
          </p:cNvCxnSpPr>
          <p:nvPr userDrawn="1"/>
        </p:nvCxnSpPr>
        <p:spPr>
          <a:xfrm>
            <a:off x="432000" y="6336000"/>
            <a:ext cx="11384862" cy="0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9184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 Grid Boxes 2UP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E9B26CA0-4967-284E-42B6-5686F8C6B07B}"/>
              </a:ext>
            </a:extLst>
          </p:cNvPr>
          <p:cNvSpPr/>
          <p:nvPr userDrawn="1"/>
        </p:nvSpPr>
        <p:spPr>
          <a:xfrm>
            <a:off x="0" y="0"/>
            <a:ext cx="12206636" cy="6872615"/>
          </a:xfrm>
          <a:prstGeom prst="rect">
            <a:avLst/>
          </a:prstGeom>
          <a:solidFill>
            <a:srgbClr val="F6F8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0784B1-AA1E-DC4B-BEB4-EC05249AFE00}"/>
              </a:ext>
            </a:extLst>
          </p:cNvPr>
          <p:cNvSpPr txBox="1"/>
          <p:nvPr userDrawn="1"/>
        </p:nvSpPr>
        <p:spPr>
          <a:xfrm>
            <a:off x="4700954" y="4232031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42CCDA4-D437-6B48-8BBD-CAC30F281160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pPr algn="r"/>
              <a:t>‹#›</a:t>
            </a:fld>
            <a:endParaRPr lang="en-GB" sz="1200" dirty="0">
              <a:solidFill>
                <a:schemeClr val="accent6"/>
              </a:solidFill>
            </a:endParaRPr>
          </a:p>
        </p:txBody>
      </p:sp>
      <p:sp>
        <p:nvSpPr>
          <p:cNvPr id="19" name="Text Placeholder 7">
            <a:extLst>
              <a:ext uri="{FF2B5EF4-FFF2-40B4-BE49-F238E27FC236}">
                <a16:creationId xmlns:a16="http://schemas.microsoft.com/office/drawing/2014/main" id="{7F90A04B-AAE8-A248-ADF6-A73BF8ECD7A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32000" y="2699082"/>
            <a:ext cx="3564000" cy="3311999"/>
          </a:xfrm>
          <a:prstGeom prst="rect">
            <a:avLst/>
          </a:prstGeom>
          <a:solidFill>
            <a:srgbClr val="F2F2F2"/>
          </a:solidFill>
        </p:spPr>
        <p:txBody>
          <a:bodyPr lIns="216000" tIns="216000" rIns="216000" bIns="21600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>
                <a:solidFill>
                  <a:schemeClr val="accent6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0" name="Rectangle: Top Corners Rounded 19">
            <a:extLst>
              <a:ext uri="{FF2B5EF4-FFF2-40B4-BE49-F238E27FC236}">
                <a16:creationId xmlns:a16="http://schemas.microsoft.com/office/drawing/2014/main" id="{08FEBAA5-9C5F-2648-899B-9991822EBFF6}"/>
              </a:ext>
            </a:extLst>
          </p:cNvPr>
          <p:cNvSpPr/>
          <p:nvPr userDrawn="1"/>
        </p:nvSpPr>
        <p:spPr>
          <a:xfrm>
            <a:off x="432000" y="1691082"/>
            <a:ext cx="3564000" cy="1008000"/>
          </a:xfrm>
          <a:prstGeom prst="round2SameRect">
            <a:avLst/>
          </a:prstGeom>
          <a:solidFill>
            <a:srgbClr val="E4EB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xt Placeholder 7">
            <a:extLst>
              <a:ext uri="{FF2B5EF4-FFF2-40B4-BE49-F238E27FC236}">
                <a16:creationId xmlns:a16="http://schemas.microsoft.com/office/drawing/2014/main" id="{242484D6-4364-A442-9ABC-5042556E620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324378" y="2699082"/>
            <a:ext cx="3564000" cy="3311999"/>
          </a:xfrm>
          <a:prstGeom prst="rect">
            <a:avLst/>
          </a:prstGeom>
          <a:solidFill>
            <a:srgbClr val="F2F2F2"/>
          </a:solidFill>
        </p:spPr>
        <p:txBody>
          <a:bodyPr lIns="216000" tIns="216000" rIns="216000" bIns="21600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>
                <a:solidFill>
                  <a:schemeClr val="accent6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2" name="Rectangle: Top Corners Rounded 21">
            <a:extLst>
              <a:ext uri="{FF2B5EF4-FFF2-40B4-BE49-F238E27FC236}">
                <a16:creationId xmlns:a16="http://schemas.microsoft.com/office/drawing/2014/main" id="{9E7ED11E-4751-6140-AC11-8C5B88B96EE4}"/>
              </a:ext>
            </a:extLst>
          </p:cNvPr>
          <p:cNvSpPr/>
          <p:nvPr userDrawn="1"/>
        </p:nvSpPr>
        <p:spPr>
          <a:xfrm>
            <a:off x="4324378" y="1691082"/>
            <a:ext cx="3564000" cy="1008000"/>
          </a:xfrm>
          <a:prstGeom prst="round2SameRect">
            <a:avLst/>
          </a:prstGeom>
          <a:solidFill>
            <a:srgbClr val="E4EB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D87C9DF-7113-134C-B859-0141E7D1B2DB}"/>
              </a:ext>
            </a:extLst>
          </p:cNvPr>
          <p:cNvSpPr txBox="1"/>
          <p:nvPr userDrawn="1"/>
        </p:nvSpPr>
        <p:spPr>
          <a:xfrm>
            <a:off x="4700954" y="6530388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C5DD270E-858A-0745-A4F5-3FE5B49194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404154" cy="695727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Heading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FD787DC-00EF-B13A-FE97-CE51273E867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0800000">
            <a:off x="9220370" y="244040"/>
            <a:ext cx="3064672" cy="187960"/>
          </a:xfrm>
          <a:prstGeom prst="rect">
            <a:avLst/>
          </a:prstGeom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0783BA3-377B-7D8A-0B7B-91C314676A0C}"/>
              </a:ext>
            </a:extLst>
          </p:cNvPr>
          <p:cNvCxnSpPr>
            <a:cxnSpLocks/>
          </p:cNvCxnSpPr>
          <p:nvPr userDrawn="1"/>
        </p:nvCxnSpPr>
        <p:spPr>
          <a:xfrm>
            <a:off x="432000" y="6336000"/>
            <a:ext cx="11384862" cy="0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6616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Grid, Titles 4UP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>
            <a:extLst>
              <a:ext uri="{FF2B5EF4-FFF2-40B4-BE49-F238E27FC236}">
                <a16:creationId xmlns:a16="http://schemas.microsoft.com/office/drawing/2014/main" id="{28BBC9FB-69CA-ACB9-E6B9-6E2830215B65}"/>
              </a:ext>
            </a:extLst>
          </p:cNvPr>
          <p:cNvSpPr/>
          <p:nvPr userDrawn="1"/>
        </p:nvSpPr>
        <p:spPr>
          <a:xfrm>
            <a:off x="0" y="0"/>
            <a:ext cx="12206636" cy="6872615"/>
          </a:xfrm>
          <a:prstGeom prst="rect">
            <a:avLst/>
          </a:prstGeom>
          <a:solidFill>
            <a:srgbClr val="F6F8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205929B3-ED58-E54F-B724-E24FB5F163DF}"/>
              </a:ext>
            </a:extLst>
          </p:cNvPr>
          <p:cNvSpPr/>
          <p:nvPr userDrawn="1"/>
        </p:nvSpPr>
        <p:spPr>
          <a:xfrm>
            <a:off x="432000" y="1188000"/>
            <a:ext cx="3564000" cy="900000"/>
          </a:xfrm>
          <a:prstGeom prst="round2SameRect">
            <a:avLst/>
          </a:prstGeom>
          <a:solidFill>
            <a:srgbClr val="E4EB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7286FFC-BD82-6E40-BA0C-B1C0F7127A9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2000" y="2088000"/>
            <a:ext cx="3564000" cy="1512000"/>
          </a:xfrm>
          <a:prstGeom prst="rect">
            <a:avLst/>
          </a:prstGeom>
          <a:solidFill>
            <a:srgbClr val="F2F2F2"/>
          </a:solidFill>
        </p:spPr>
        <p:txBody>
          <a:bodyPr lIns="216000" tIns="216000" rIns="216000" bIns="21600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>
                <a:solidFill>
                  <a:schemeClr val="accent6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0784B1-AA1E-DC4B-BEB4-EC05249AFE00}"/>
              </a:ext>
            </a:extLst>
          </p:cNvPr>
          <p:cNvSpPr txBox="1"/>
          <p:nvPr userDrawn="1"/>
        </p:nvSpPr>
        <p:spPr>
          <a:xfrm>
            <a:off x="4700954" y="4232031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42CCDA4-D437-6B48-8BBD-CAC30F281160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pPr algn="r"/>
              <a:t>‹#›</a:t>
            </a:fld>
            <a:endParaRPr lang="en-GB" sz="1200" dirty="0">
              <a:solidFill>
                <a:schemeClr val="accent6"/>
              </a:solidFill>
            </a:endParaRPr>
          </a:p>
        </p:txBody>
      </p:sp>
      <p:sp>
        <p:nvSpPr>
          <p:cNvPr id="19" name="Text Placeholder 7">
            <a:extLst>
              <a:ext uri="{FF2B5EF4-FFF2-40B4-BE49-F238E27FC236}">
                <a16:creationId xmlns:a16="http://schemas.microsoft.com/office/drawing/2014/main" id="{7F90A04B-AAE8-A248-ADF6-A73BF8ECD7A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392000" y="2089034"/>
            <a:ext cx="3564000" cy="1512000"/>
          </a:xfrm>
          <a:prstGeom prst="rect">
            <a:avLst/>
          </a:prstGeom>
          <a:solidFill>
            <a:srgbClr val="F2F2F2"/>
          </a:solidFill>
        </p:spPr>
        <p:txBody>
          <a:bodyPr lIns="216000" tIns="216000" rIns="216000" bIns="21600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>
                <a:solidFill>
                  <a:schemeClr val="accent6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0" name="Rectangle: Top Corners Rounded 19">
            <a:extLst>
              <a:ext uri="{FF2B5EF4-FFF2-40B4-BE49-F238E27FC236}">
                <a16:creationId xmlns:a16="http://schemas.microsoft.com/office/drawing/2014/main" id="{08FEBAA5-9C5F-2648-899B-9991822EBFF6}"/>
              </a:ext>
            </a:extLst>
          </p:cNvPr>
          <p:cNvSpPr/>
          <p:nvPr userDrawn="1"/>
        </p:nvSpPr>
        <p:spPr>
          <a:xfrm>
            <a:off x="4392000" y="1188000"/>
            <a:ext cx="3564000" cy="900000"/>
          </a:xfrm>
          <a:prstGeom prst="round2SameRect">
            <a:avLst/>
          </a:prstGeom>
          <a:solidFill>
            <a:srgbClr val="E4EB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 Placeholder 7">
            <a:extLst>
              <a:ext uri="{FF2B5EF4-FFF2-40B4-BE49-F238E27FC236}">
                <a16:creationId xmlns:a16="http://schemas.microsoft.com/office/drawing/2014/main" id="{6017D8E3-CAD4-674B-ABC3-946291000D2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32000" y="4644000"/>
            <a:ext cx="3564000" cy="1512000"/>
          </a:xfrm>
          <a:prstGeom prst="rect">
            <a:avLst/>
          </a:prstGeom>
          <a:solidFill>
            <a:srgbClr val="F2F2F2"/>
          </a:solidFill>
        </p:spPr>
        <p:txBody>
          <a:bodyPr lIns="216000" tIns="216000" rIns="216000" bIns="21600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>
                <a:solidFill>
                  <a:schemeClr val="accent6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D87C9DF-7113-134C-B859-0141E7D1B2DB}"/>
              </a:ext>
            </a:extLst>
          </p:cNvPr>
          <p:cNvSpPr txBox="1"/>
          <p:nvPr userDrawn="1"/>
        </p:nvSpPr>
        <p:spPr>
          <a:xfrm>
            <a:off x="4700954" y="6530388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25" name="Rectangle: Top Corners Rounded 24">
            <a:extLst>
              <a:ext uri="{FF2B5EF4-FFF2-40B4-BE49-F238E27FC236}">
                <a16:creationId xmlns:a16="http://schemas.microsoft.com/office/drawing/2014/main" id="{8FD6A08D-6DD3-C845-8B17-CC9297B607DC}"/>
              </a:ext>
            </a:extLst>
          </p:cNvPr>
          <p:cNvSpPr/>
          <p:nvPr userDrawn="1"/>
        </p:nvSpPr>
        <p:spPr>
          <a:xfrm>
            <a:off x="432000" y="3744000"/>
            <a:ext cx="3564000" cy="900000"/>
          </a:xfrm>
          <a:prstGeom prst="round2SameRect">
            <a:avLst/>
          </a:prstGeom>
          <a:solidFill>
            <a:srgbClr val="E4EB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Text Placeholder 7">
            <a:extLst>
              <a:ext uri="{FF2B5EF4-FFF2-40B4-BE49-F238E27FC236}">
                <a16:creationId xmlns:a16="http://schemas.microsoft.com/office/drawing/2014/main" id="{07BD5561-5536-6F4A-AD32-EFB7423F22A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392000" y="4644000"/>
            <a:ext cx="3564000" cy="1512000"/>
          </a:xfrm>
          <a:prstGeom prst="rect">
            <a:avLst/>
          </a:prstGeom>
          <a:solidFill>
            <a:srgbClr val="F2F2F2"/>
          </a:solidFill>
        </p:spPr>
        <p:txBody>
          <a:bodyPr lIns="216000" tIns="216000" rIns="216000" bIns="21600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>
                <a:solidFill>
                  <a:schemeClr val="accent6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7" name="Rectangle: Top Corners Rounded 26">
            <a:extLst>
              <a:ext uri="{FF2B5EF4-FFF2-40B4-BE49-F238E27FC236}">
                <a16:creationId xmlns:a16="http://schemas.microsoft.com/office/drawing/2014/main" id="{B5A7277B-59DD-844A-A364-77AED24CBAC1}"/>
              </a:ext>
            </a:extLst>
          </p:cNvPr>
          <p:cNvSpPr/>
          <p:nvPr userDrawn="1"/>
        </p:nvSpPr>
        <p:spPr>
          <a:xfrm>
            <a:off x="4392000" y="3744000"/>
            <a:ext cx="3564000" cy="900000"/>
          </a:xfrm>
          <a:prstGeom prst="round2SameRect">
            <a:avLst/>
          </a:prstGeom>
          <a:solidFill>
            <a:srgbClr val="E4EB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7F5640E1-FA0E-4F42-9387-CD7C434D28C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404154" cy="695727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Heading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F555C5-A77A-2E44-BAF7-246298421E1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0000" y="1296000"/>
            <a:ext cx="3348000" cy="684000"/>
          </a:xfrm>
        </p:spPr>
        <p:txBody>
          <a:bodyPr anchor="ctr"/>
          <a:lstStyle>
            <a:lvl1pPr algn="ctr">
              <a:buNone/>
              <a:defRPr sz="2200" b="1">
                <a:solidFill>
                  <a:schemeClr val="accent6"/>
                </a:solidFill>
              </a:defRPr>
            </a:lvl1pPr>
          </a:lstStyle>
          <a:p>
            <a:pPr lvl="0"/>
            <a:r>
              <a:rPr lang="en-GB" dirty="0"/>
              <a:t>Insert title</a:t>
            </a:r>
          </a:p>
        </p:txBody>
      </p:sp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D4B913F3-B51C-1F4F-BA00-F024BBF468C2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500000" y="1302462"/>
            <a:ext cx="3348000" cy="684000"/>
          </a:xfrm>
        </p:spPr>
        <p:txBody>
          <a:bodyPr anchor="ctr"/>
          <a:lstStyle>
            <a:lvl1pPr algn="ctr">
              <a:buNone/>
              <a:defRPr sz="2200" b="1">
                <a:solidFill>
                  <a:schemeClr val="accent6"/>
                </a:solidFill>
              </a:defRPr>
            </a:lvl1pPr>
          </a:lstStyle>
          <a:p>
            <a:pPr lvl="0"/>
            <a:r>
              <a:rPr lang="en-GB" dirty="0"/>
              <a:t>Insert title</a:t>
            </a:r>
          </a:p>
        </p:txBody>
      </p:sp>
      <p:sp>
        <p:nvSpPr>
          <p:cNvPr id="30" name="Text Placeholder 2">
            <a:extLst>
              <a:ext uri="{FF2B5EF4-FFF2-40B4-BE49-F238E27FC236}">
                <a16:creationId xmlns:a16="http://schemas.microsoft.com/office/drawing/2014/main" id="{9A16CC21-F99A-6F47-A063-FA9FE06BAE1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0000" y="3852000"/>
            <a:ext cx="3348000" cy="684000"/>
          </a:xfrm>
        </p:spPr>
        <p:txBody>
          <a:bodyPr anchor="ctr"/>
          <a:lstStyle>
            <a:lvl1pPr algn="ctr">
              <a:buNone/>
              <a:defRPr sz="2200" b="1">
                <a:solidFill>
                  <a:schemeClr val="accent6"/>
                </a:solidFill>
              </a:defRPr>
            </a:lvl1pPr>
          </a:lstStyle>
          <a:p>
            <a:pPr lvl="0"/>
            <a:r>
              <a:rPr lang="en-GB" dirty="0"/>
              <a:t>Insert title</a:t>
            </a:r>
          </a:p>
        </p:txBody>
      </p:sp>
      <p:sp>
        <p:nvSpPr>
          <p:cNvPr id="31" name="Text Placeholder 2">
            <a:extLst>
              <a:ext uri="{FF2B5EF4-FFF2-40B4-BE49-F238E27FC236}">
                <a16:creationId xmlns:a16="http://schemas.microsoft.com/office/drawing/2014/main" id="{511DBD00-D83F-EF49-900D-B6C65CED273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500000" y="3852000"/>
            <a:ext cx="3348000" cy="684000"/>
          </a:xfrm>
        </p:spPr>
        <p:txBody>
          <a:bodyPr anchor="ctr"/>
          <a:lstStyle>
            <a:lvl1pPr algn="ctr">
              <a:buNone/>
              <a:defRPr sz="2200" b="1">
                <a:solidFill>
                  <a:schemeClr val="accent6"/>
                </a:solidFill>
              </a:defRPr>
            </a:lvl1pPr>
          </a:lstStyle>
          <a:p>
            <a:pPr lvl="0"/>
            <a:r>
              <a:rPr lang="en-GB" dirty="0"/>
              <a:t>Insert title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59357DCD-A469-B34A-A880-D744CA731C14}"/>
              </a:ext>
            </a:extLst>
          </p:cNvPr>
          <p:cNvCxnSpPr>
            <a:cxnSpLocks/>
          </p:cNvCxnSpPr>
          <p:nvPr userDrawn="1"/>
        </p:nvCxnSpPr>
        <p:spPr>
          <a:xfrm>
            <a:off x="432000" y="6336000"/>
            <a:ext cx="11376000" cy="0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>
            <a:extLst>
              <a:ext uri="{FF2B5EF4-FFF2-40B4-BE49-F238E27FC236}">
                <a16:creationId xmlns:a16="http://schemas.microsoft.com/office/drawing/2014/main" id="{4BA4CC6C-41AA-2D50-A8B9-63559566F41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0800000">
            <a:off x="9220370" y="244040"/>
            <a:ext cx="3064672" cy="187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1482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D0190978-5FC4-6858-371C-AF3DAD50E21F}"/>
              </a:ext>
            </a:extLst>
          </p:cNvPr>
          <p:cNvSpPr/>
          <p:nvPr userDrawn="1"/>
        </p:nvSpPr>
        <p:spPr>
          <a:xfrm>
            <a:off x="0" y="0"/>
            <a:ext cx="12206636" cy="6872615"/>
          </a:xfrm>
          <a:prstGeom prst="rect">
            <a:avLst/>
          </a:prstGeom>
          <a:solidFill>
            <a:srgbClr val="F6F8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3DACDB8-C05A-C540-BF85-5FDDA3660A2E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2"/>
                </a:solidFill>
              </a:rPr>
              <a:t>‹#›</a:t>
            </a:fld>
            <a:endParaRPr lang="en-GB" sz="1200">
              <a:solidFill>
                <a:schemeClr val="accent2"/>
              </a:solidFill>
            </a:endParaRPr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9F1649F8-C95E-B04E-A0E7-F89193CC971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37224" y="1314156"/>
            <a:ext cx="7503849" cy="3466727"/>
          </a:xfrm>
          <a:prstGeom prst="rect">
            <a:avLst/>
          </a:prstGeom>
        </p:spPr>
        <p:txBody>
          <a:bodyPr>
            <a:noAutofit/>
          </a:bodyPr>
          <a:lstStyle>
            <a:lvl1pPr marL="288000" indent="-288000" algn="l">
              <a:buNone/>
              <a:defRPr sz="4200" b="1">
                <a:solidFill>
                  <a:schemeClr val="tx1"/>
                </a:solidFill>
              </a:defRPr>
            </a:lvl1pPr>
            <a:lvl2pPr marL="357188" indent="0">
              <a:buNone/>
              <a:defRPr>
                <a:solidFill>
                  <a:schemeClr val="tx1"/>
                </a:solidFill>
              </a:defRPr>
            </a:lvl2pPr>
            <a:lvl3pPr marL="714375" indent="0">
              <a:buNone/>
              <a:defRPr>
                <a:solidFill>
                  <a:schemeClr val="tx1"/>
                </a:solidFill>
              </a:defRPr>
            </a:lvl3pPr>
            <a:lvl4pPr marL="1081087" indent="0">
              <a:buNone/>
              <a:defRPr>
                <a:solidFill>
                  <a:schemeClr val="tx1"/>
                </a:solidFill>
              </a:defRPr>
            </a:lvl4pPr>
            <a:lvl5pPr marL="1438275" indent="0">
              <a:buNone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“Showcase quotation</a:t>
            </a:r>
            <a:br>
              <a:rPr lang="en-GB" dirty="0"/>
            </a:br>
            <a:r>
              <a:rPr lang="en-GB" dirty="0"/>
              <a:t>with left aligned text over multiple lines. Try to keep</a:t>
            </a:r>
            <a:br>
              <a:rPr lang="en-GB" dirty="0"/>
            </a:br>
            <a:r>
              <a:rPr lang="en-GB" dirty="0"/>
              <a:t>it to four lines if </a:t>
            </a:r>
            <a:r>
              <a:rPr lang="en-GB" dirty="0" err="1"/>
              <a:t>poss</a:t>
            </a:r>
            <a:r>
              <a:rPr lang="en-GB" dirty="0"/>
              <a:t> or five lines max.”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D406466E-798B-BE4C-B09F-C1B1244AAB6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28000" y="4780883"/>
            <a:ext cx="7503849" cy="896938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b="1">
                <a:solidFill>
                  <a:schemeClr val="tx1"/>
                </a:solidFill>
              </a:defRPr>
            </a:lvl1pPr>
            <a:lvl2pPr marL="357188" indent="0">
              <a:buNone/>
              <a:defRPr/>
            </a:lvl2pPr>
            <a:lvl3pPr marL="714375" indent="0">
              <a:buNone/>
              <a:defRPr/>
            </a:lvl3pPr>
            <a:lvl4pPr marL="1081087" indent="0">
              <a:buNone/>
              <a:defRPr/>
            </a:lvl4pPr>
            <a:lvl5pPr marL="1438275" indent="0">
              <a:buNone/>
              <a:defRPr/>
            </a:lvl5pPr>
          </a:lstStyle>
          <a:p>
            <a:pPr lvl="0"/>
            <a:r>
              <a:rPr lang="en-GB" dirty="0"/>
              <a:t>Name Surname,</a:t>
            </a:r>
            <a:br>
              <a:rPr lang="en-GB" dirty="0"/>
            </a:br>
            <a:r>
              <a:rPr lang="en-GB" dirty="0"/>
              <a:t>Job Title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43FE3F0-85CD-934D-A3A3-CF2B78D73A35}"/>
              </a:ext>
            </a:extLst>
          </p:cNvPr>
          <p:cNvCxnSpPr>
            <a:cxnSpLocks/>
          </p:cNvCxnSpPr>
          <p:nvPr userDrawn="1"/>
        </p:nvCxnSpPr>
        <p:spPr>
          <a:xfrm>
            <a:off x="432000" y="6336000"/>
            <a:ext cx="11376000" cy="0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2A86FEEE-9136-D68E-6360-B4FDD6D917D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0800000">
            <a:off x="9220370" y="244040"/>
            <a:ext cx="3064672" cy="187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2778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Quote and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DE4EE10-8D4E-C85B-5620-784900182A4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93DACDB8-C05A-C540-BF85-5FDDA3660A2E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t>‹#›</a:t>
            </a:fld>
            <a:endParaRPr lang="en-GB" sz="1200" dirty="0">
              <a:solidFill>
                <a:schemeClr val="accent6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B6C65A-583E-CC43-8A40-D9FE20EAC65C}"/>
              </a:ext>
            </a:extLst>
          </p:cNvPr>
          <p:cNvSpPr txBox="1"/>
          <p:nvPr userDrawn="1"/>
        </p:nvSpPr>
        <p:spPr>
          <a:xfrm>
            <a:off x="1963271" y="-1210235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2" name="Picture Placeholder 6">
            <a:extLst>
              <a:ext uri="{FF2B5EF4-FFF2-40B4-BE49-F238E27FC236}">
                <a16:creationId xmlns:a16="http://schemas.microsoft.com/office/drawing/2014/main" id="{2C90ABAC-E435-5C65-A8FA-9E315CE9DE5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/>
          </a:solidFill>
        </p:spPr>
        <p:txBody>
          <a:bodyPr tIns="2340000"/>
          <a:lstStyle>
            <a:lvl1pPr algn="ctr">
              <a:buNone/>
              <a:defRPr/>
            </a:lvl1pPr>
          </a:lstStyle>
          <a:p>
            <a:r>
              <a:rPr lang="en-GB" dirty="0"/>
              <a:t>Click on icon to insert image (including Alt Text)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D43F37B1-1F8A-2CA4-9D19-C0E420FB42A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337052" y="1673324"/>
            <a:ext cx="3461285" cy="65836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3600" b="1">
                <a:solidFill>
                  <a:schemeClr val="tx1"/>
                </a:solidFill>
              </a:defRPr>
            </a:lvl1pPr>
            <a:lvl2pPr marL="357188" indent="0">
              <a:buNone/>
              <a:defRPr>
                <a:solidFill>
                  <a:schemeClr val="tx1"/>
                </a:solidFill>
              </a:defRPr>
            </a:lvl2pPr>
            <a:lvl3pPr marL="714375" indent="0">
              <a:buNone/>
              <a:defRPr>
                <a:solidFill>
                  <a:schemeClr val="tx1"/>
                </a:solidFill>
              </a:defRPr>
            </a:lvl3pPr>
            <a:lvl4pPr marL="1081087" indent="0">
              <a:buNone/>
              <a:defRPr>
                <a:solidFill>
                  <a:schemeClr val="tx1"/>
                </a:solidFill>
              </a:defRPr>
            </a:lvl4pPr>
            <a:lvl5pPr marL="1438275" indent="0">
              <a:buNone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Heading label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DFAD1B1-54FF-2FC6-D407-337D3737411D}"/>
              </a:ext>
            </a:extLst>
          </p:cNvPr>
          <p:cNvSpPr txBox="1"/>
          <p:nvPr userDrawn="1"/>
        </p:nvSpPr>
        <p:spPr>
          <a:xfrm>
            <a:off x="1245609" y="2349016"/>
            <a:ext cx="35527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Text content goes over single column. Text content here goes over single column. Text content here goes over single column.  </a:t>
            </a:r>
          </a:p>
        </p:txBody>
      </p:sp>
    </p:spTree>
    <p:extLst>
      <p:ext uri="{BB962C8B-B14F-4D97-AF65-F5344CB8AC3E}">
        <p14:creationId xmlns:p14="http://schemas.microsoft.com/office/powerpoint/2010/main" val="4038698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Quote and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DE4EE10-8D4E-C85B-5620-784900182A4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" y="0"/>
            <a:ext cx="12191998" cy="685799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93DACDB8-C05A-C540-BF85-5FDDA3660A2E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t>‹#›</a:t>
            </a:fld>
            <a:endParaRPr lang="en-GB" sz="1200" dirty="0">
              <a:solidFill>
                <a:schemeClr val="accent6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B6C65A-583E-CC43-8A40-D9FE20EAC65C}"/>
              </a:ext>
            </a:extLst>
          </p:cNvPr>
          <p:cNvSpPr txBox="1"/>
          <p:nvPr userDrawn="1"/>
        </p:nvSpPr>
        <p:spPr>
          <a:xfrm>
            <a:off x="1963271" y="-1210235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2" name="Picture Placeholder 6">
            <a:extLst>
              <a:ext uri="{FF2B5EF4-FFF2-40B4-BE49-F238E27FC236}">
                <a16:creationId xmlns:a16="http://schemas.microsoft.com/office/drawing/2014/main" id="{2C90ABAC-E435-5C65-A8FA-9E315CE9DE5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/>
          </a:solidFill>
        </p:spPr>
        <p:txBody>
          <a:bodyPr tIns="2340000"/>
          <a:lstStyle>
            <a:lvl1pPr algn="ctr">
              <a:buNone/>
              <a:defRPr/>
            </a:lvl1pPr>
          </a:lstStyle>
          <a:p>
            <a:r>
              <a:rPr lang="en-GB" dirty="0"/>
              <a:t>Click on icon to insert image (including Alt Text)</a:t>
            </a:r>
          </a:p>
        </p:txBody>
      </p:sp>
      <p:sp>
        <p:nvSpPr>
          <p:cNvPr id="3" name="Text Placeholder 7">
            <a:extLst>
              <a:ext uri="{FF2B5EF4-FFF2-40B4-BE49-F238E27FC236}">
                <a16:creationId xmlns:a16="http://schemas.microsoft.com/office/drawing/2014/main" id="{BA16B251-D1BB-394C-319F-40E8F04D7FB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337052" y="1673324"/>
            <a:ext cx="3461285" cy="65836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3600" b="1">
                <a:solidFill>
                  <a:schemeClr val="tx1"/>
                </a:solidFill>
              </a:defRPr>
            </a:lvl1pPr>
            <a:lvl2pPr marL="357188" indent="0">
              <a:buNone/>
              <a:defRPr>
                <a:solidFill>
                  <a:schemeClr val="tx1"/>
                </a:solidFill>
              </a:defRPr>
            </a:lvl2pPr>
            <a:lvl3pPr marL="714375" indent="0">
              <a:buNone/>
              <a:defRPr>
                <a:solidFill>
                  <a:schemeClr val="tx1"/>
                </a:solidFill>
              </a:defRPr>
            </a:lvl3pPr>
            <a:lvl4pPr marL="1081087" indent="0">
              <a:buNone/>
              <a:defRPr>
                <a:solidFill>
                  <a:schemeClr val="tx1"/>
                </a:solidFill>
              </a:defRPr>
            </a:lvl4pPr>
            <a:lvl5pPr marL="1438275" indent="0">
              <a:buNone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Heading label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0A68404-D948-7642-8BC6-F42E883389E5}"/>
              </a:ext>
            </a:extLst>
          </p:cNvPr>
          <p:cNvSpPr txBox="1"/>
          <p:nvPr userDrawn="1"/>
        </p:nvSpPr>
        <p:spPr>
          <a:xfrm>
            <a:off x="1245609" y="2349016"/>
            <a:ext cx="35527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Text content goes over single column. Text content here goes over single column. Text content here goes over single column.  </a:t>
            </a:r>
          </a:p>
        </p:txBody>
      </p:sp>
    </p:spTree>
    <p:extLst>
      <p:ext uri="{BB962C8B-B14F-4D97-AF65-F5344CB8AC3E}">
        <p14:creationId xmlns:p14="http://schemas.microsoft.com/office/powerpoint/2010/main" val="4052080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Quote and imag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152196E5-15CA-15E3-1E10-32B3D19927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93DACDB8-C05A-C540-BF85-5FDDA3660A2E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2"/>
                </a:solidFill>
              </a:rPr>
              <a:t>‹#›</a:t>
            </a:fld>
            <a:endParaRPr lang="en-GB" sz="1200">
              <a:solidFill>
                <a:schemeClr val="accent2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B6C65A-583E-CC43-8A40-D9FE20EAC65C}"/>
              </a:ext>
            </a:extLst>
          </p:cNvPr>
          <p:cNvSpPr txBox="1"/>
          <p:nvPr userDrawn="1"/>
        </p:nvSpPr>
        <p:spPr>
          <a:xfrm>
            <a:off x="1963271" y="-1210235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5B6474B-ACF2-9D41-872B-7CB816A7A28A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t>‹#›</a:t>
            </a:fld>
            <a:endParaRPr lang="en-GB" sz="1200" dirty="0">
              <a:solidFill>
                <a:schemeClr val="accent6"/>
              </a:solidFill>
            </a:endParaRPr>
          </a:p>
        </p:txBody>
      </p:sp>
      <p:sp>
        <p:nvSpPr>
          <p:cNvPr id="6" name="Picture Placeholder 6">
            <a:extLst>
              <a:ext uri="{FF2B5EF4-FFF2-40B4-BE49-F238E27FC236}">
                <a16:creationId xmlns:a16="http://schemas.microsoft.com/office/drawing/2014/main" id="{652C93B3-5A12-5AAD-2ACF-93939EE7FBF5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/>
          </a:solidFill>
        </p:spPr>
        <p:txBody>
          <a:bodyPr tIns="2340000"/>
          <a:lstStyle>
            <a:lvl1pPr algn="ctr">
              <a:buNone/>
              <a:defRPr/>
            </a:lvl1pPr>
          </a:lstStyle>
          <a:p>
            <a:r>
              <a:rPr lang="en-GB" dirty="0"/>
              <a:t>Click on icon to insert image (including Alt Text)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77551A3-9BAE-400C-B485-0F4ED3DB7306}"/>
              </a:ext>
            </a:extLst>
          </p:cNvPr>
          <p:cNvSpPr txBox="1"/>
          <p:nvPr userDrawn="1"/>
        </p:nvSpPr>
        <p:spPr>
          <a:xfrm>
            <a:off x="1245609" y="2349016"/>
            <a:ext cx="355272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/>
              <a:t>“Quote text here. Quote text here. Quote text here.”</a:t>
            </a:r>
          </a:p>
        </p:txBody>
      </p:sp>
    </p:spTree>
    <p:extLst>
      <p:ext uri="{BB962C8B-B14F-4D97-AF65-F5344CB8AC3E}">
        <p14:creationId xmlns:p14="http://schemas.microsoft.com/office/powerpoint/2010/main" val="2841820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and imag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3DACDB8-C05A-C540-BF85-5FDDA3660A2E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2"/>
                </a:solidFill>
              </a:rPr>
              <a:t>‹#›</a:t>
            </a:fld>
            <a:endParaRPr lang="en-GB" sz="1200">
              <a:solidFill>
                <a:schemeClr val="accent2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B6C65A-583E-CC43-8A40-D9FE20EAC65C}"/>
              </a:ext>
            </a:extLst>
          </p:cNvPr>
          <p:cNvSpPr txBox="1"/>
          <p:nvPr userDrawn="1"/>
        </p:nvSpPr>
        <p:spPr>
          <a:xfrm>
            <a:off x="1963271" y="-1210235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5B6474B-ACF2-9D41-872B-7CB816A7A28A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t>‹#›</a:t>
            </a:fld>
            <a:endParaRPr lang="en-GB" sz="1200" dirty="0">
              <a:solidFill>
                <a:schemeClr val="accent6"/>
              </a:solidFill>
            </a:endParaRPr>
          </a:p>
        </p:txBody>
      </p:sp>
      <p:sp>
        <p:nvSpPr>
          <p:cNvPr id="2" name="Picture Placeholder 6">
            <a:extLst>
              <a:ext uri="{FF2B5EF4-FFF2-40B4-BE49-F238E27FC236}">
                <a16:creationId xmlns:a16="http://schemas.microsoft.com/office/drawing/2014/main" id="{EA7B0BA1-E61A-5019-0AA4-5328CA2AB0E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/>
          </a:solidFill>
        </p:spPr>
        <p:txBody>
          <a:bodyPr tIns="2340000"/>
          <a:lstStyle>
            <a:lvl1pPr algn="ctr">
              <a:buNone/>
              <a:defRPr/>
            </a:lvl1pPr>
          </a:lstStyle>
          <a:p>
            <a:r>
              <a:rPr lang="en-GB" dirty="0"/>
              <a:t>Click on icon to insert image (including Alt Text)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EB4F947-0C85-DAF2-683C-40847EF7F07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72D8FDB-A40F-9C14-5A8C-BCBBA006B64D}"/>
              </a:ext>
            </a:extLst>
          </p:cNvPr>
          <p:cNvSpPr txBox="1"/>
          <p:nvPr userDrawn="1"/>
        </p:nvSpPr>
        <p:spPr>
          <a:xfrm>
            <a:off x="1245609" y="2349016"/>
            <a:ext cx="355272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/>
              <a:t>“Quote text here. Quote text here. Quote text here.”</a:t>
            </a:r>
          </a:p>
        </p:txBody>
      </p:sp>
    </p:spTree>
    <p:extLst>
      <p:ext uri="{BB962C8B-B14F-4D97-AF65-F5344CB8AC3E}">
        <p14:creationId xmlns:p14="http://schemas.microsoft.com/office/powerpoint/2010/main" val="123167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Breaker Heading1-Blue-DarkBlue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C30C3909-1482-1013-E118-A2CE0A1DD3D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10A3391-0472-724C-8E32-AA7421F01EE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82932" y="3564000"/>
            <a:ext cx="3890150" cy="89693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>
                <a:solidFill>
                  <a:schemeClr val="tx1"/>
                </a:solidFill>
              </a:defRPr>
            </a:lvl1pPr>
            <a:lvl2pPr marL="357188" indent="0">
              <a:buNone/>
              <a:defRPr/>
            </a:lvl2pPr>
            <a:lvl3pPr marL="714375" indent="0">
              <a:buNone/>
              <a:defRPr/>
            </a:lvl3pPr>
            <a:lvl4pPr marL="1081087" indent="0">
              <a:buNone/>
              <a:defRPr/>
            </a:lvl4pPr>
            <a:lvl5pPr marL="1438275" indent="0">
              <a:buNone/>
              <a:defRPr/>
            </a:lvl5pPr>
          </a:lstStyle>
          <a:p>
            <a:pPr lvl="0"/>
            <a:r>
              <a:rPr lang="en-GB" dirty="0"/>
              <a:t>Section subhead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686C9C2-DC55-7944-8ED5-BCEF416D53F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82932" y="2520000"/>
            <a:ext cx="6948488" cy="963612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6000" b="1">
                <a:solidFill>
                  <a:schemeClr val="tx1"/>
                </a:solidFill>
              </a:defRPr>
            </a:lvl1pPr>
            <a:lvl2pPr marL="357188" indent="0">
              <a:buNone/>
              <a:defRPr>
                <a:solidFill>
                  <a:schemeClr val="tx1"/>
                </a:solidFill>
              </a:defRPr>
            </a:lvl2pPr>
            <a:lvl3pPr marL="714375" indent="0">
              <a:buNone/>
              <a:defRPr>
                <a:solidFill>
                  <a:schemeClr val="tx1"/>
                </a:solidFill>
              </a:defRPr>
            </a:lvl3pPr>
            <a:lvl4pPr marL="1081087" indent="0">
              <a:buNone/>
              <a:defRPr>
                <a:solidFill>
                  <a:schemeClr val="tx1"/>
                </a:solidFill>
              </a:defRPr>
            </a:lvl4pPr>
            <a:lvl5pPr marL="1438275" indent="0">
              <a:buNone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Breaker heading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262997B-3AAD-0D48-95DC-60BECBF9FEF6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tx1"/>
                </a:solidFill>
              </a:rPr>
              <a:t>‹#›</a:t>
            </a:fld>
            <a:endParaRPr lang="en-GB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1198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Breaker Heading1-Blue-DarkBlue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37092F3-915E-341D-8AD1-B8E398E9BFA4}"/>
              </a:ext>
            </a:extLst>
          </p:cNvPr>
          <p:cNvSpPr/>
          <p:nvPr userDrawn="1"/>
        </p:nvSpPr>
        <p:spPr>
          <a:xfrm>
            <a:off x="-14636" y="-34893"/>
            <a:ext cx="12206636" cy="6872615"/>
          </a:xfrm>
          <a:prstGeom prst="rect">
            <a:avLst/>
          </a:prstGeom>
          <a:solidFill>
            <a:srgbClr val="F6F8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6" name="Picture 5" descr="Chart&#10;&#10;Description automatically generated with medium confidence">
            <a:extLst>
              <a:ext uri="{FF2B5EF4-FFF2-40B4-BE49-F238E27FC236}">
                <a16:creationId xmlns:a16="http://schemas.microsoft.com/office/drawing/2014/main" id="{0AF6C2AD-0E53-2A94-6EDF-C2BC1C35E66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16747" y="-121920"/>
            <a:ext cx="12408747" cy="6979920"/>
          </a:xfrm>
          <a:prstGeom prst="rect">
            <a:avLst/>
          </a:prstGeom>
        </p:spPr>
      </p:pic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10A3391-0472-724C-8E32-AA7421F01EE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2000" y="3903218"/>
            <a:ext cx="3890150" cy="89693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>
                <a:solidFill>
                  <a:schemeClr val="tx1"/>
                </a:solidFill>
              </a:defRPr>
            </a:lvl1pPr>
            <a:lvl2pPr marL="357188" indent="0">
              <a:buNone/>
              <a:defRPr/>
            </a:lvl2pPr>
            <a:lvl3pPr marL="714375" indent="0">
              <a:buNone/>
              <a:defRPr/>
            </a:lvl3pPr>
            <a:lvl4pPr marL="1081087" indent="0">
              <a:buNone/>
              <a:defRPr/>
            </a:lvl4pPr>
            <a:lvl5pPr marL="1438275" indent="0">
              <a:buNone/>
              <a:defRPr/>
            </a:lvl5pPr>
          </a:lstStyle>
          <a:p>
            <a:pPr lvl="0"/>
            <a:r>
              <a:rPr lang="en-GB" dirty="0"/>
              <a:t>Section subhead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686C9C2-DC55-7944-8ED5-BCEF416D53F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12000" y="1917290"/>
            <a:ext cx="5685561" cy="1566322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6000" b="1">
                <a:solidFill>
                  <a:schemeClr val="tx1"/>
                </a:solidFill>
              </a:defRPr>
            </a:lvl1pPr>
            <a:lvl2pPr marL="357188" indent="0">
              <a:buNone/>
              <a:defRPr>
                <a:solidFill>
                  <a:schemeClr val="tx1"/>
                </a:solidFill>
              </a:defRPr>
            </a:lvl2pPr>
            <a:lvl3pPr marL="714375" indent="0">
              <a:buNone/>
              <a:defRPr>
                <a:solidFill>
                  <a:schemeClr val="tx1"/>
                </a:solidFill>
              </a:defRPr>
            </a:lvl3pPr>
            <a:lvl4pPr marL="1081087" indent="0">
              <a:buNone/>
              <a:defRPr>
                <a:solidFill>
                  <a:schemeClr val="tx1"/>
                </a:solidFill>
              </a:defRPr>
            </a:lvl4pPr>
            <a:lvl5pPr marL="1438275" indent="0">
              <a:buNone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Breaker heading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262997B-3AAD-0D48-95DC-60BECBF9FEF6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tx1"/>
                </a:solidFill>
              </a:rPr>
              <a:t>‹#›</a:t>
            </a:fld>
            <a:endParaRPr lang="en-GB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895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ront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C74A26B3-AA54-E4E3-F815-2DD0B5B502BC}"/>
              </a:ext>
            </a:extLst>
          </p:cNvPr>
          <p:cNvSpPr/>
          <p:nvPr userDrawn="1"/>
        </p:nvSpPr>
        <p:spPr>
          <a:xfrm>
            <a:off x="-14636" y="-34893"/>
            <a:ext cx="12206636" cy="6872615"/>
          </a:xfrm>
          <a:prstGeom prst="rect">
            <a:avLst/>
          </a:prstGeom>
          <a:solidFill>
            <a:srgbClr val="F6F8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31" name="Picture 30" descr="A picture containing icon&#10;&#10;Description automatically generated">
            <a:extLst>
              <a:ext uri="{FF2B5EF4-FFF2-40B4-BE49-F238E27FC236}">
                <a16:creationId xmlns:a16="http://schemas.microsoft.com/office/drawing/2014/main" id="{598E9D71-498A-0294-DB92-FA8A45963CA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30720" y="-508517"/>
            <a:ext cx="11319578" cy="800566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CD054BE-B63C-B248-A010-D04767679CD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2000" y="1002268"/>
            <a:ext cx="4643853" cy="2507695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defRPr sz="5400" b="1" spc="-30" baseline="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Presentation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EB3AB80-4EA2-FC4A-9654-92EF4DFF45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2000" y="3600000"/>
            <a:ext cx="7973051" cy="1024967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l">
              <a:buNone/>
              <a:defRPr sz="2800">
                <a:solidFill>
                  <a:schemeClr val="accent6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80857E-40D1-074A-8CBC-E3E38E6957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3002280" cy="365125"/>
          </a:xfrm>
          <a:prstGeom prst="rect">
            <a:avLst/>
          </a:prstGeom>
        </p:spPr>
        <p:txBody>
          <a:bodyPr/>
          <a:lstStyle/>
          <a:p>
            <a:fld id="{B8B67EA4-DCE3-FB49-A794-A4595EF638B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91DEB39-6B31-D948-AF21-75D8DF423B1B}"/>
              </a:ext>
            </a:extLst>
          </p:cNvPr>
          <p:cNvSpPr txBox="1"/>
          <p:nvPr userDrawn="1"/>
        </p:nvSpPr>
        <p:spPr>
          <a:xfrm>
            <a:off x="3225114" y="6017741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78E63D1E-5669-124C-90CA-03B13A7D7AE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2000" y="5760000"/>
            <a:ext cx="6259513" cy="48895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>
                <a:solidFill>
                  <a:schemeClr val="accent6"/>
                </a:solidFill>
              </a:defRPr>
            </a:lvl1pPr>
            <a:lvl2pPr marL="357188" indent="0">
              <a:buNone/>
              <a:defRPr>
                <a:solidFill>
                  <a:schemeClr val="accent2"/>
                </a:solidFill>
              </a:defRPr>
            </a:lvl2pPr>
            <a:lvl3pPr marL="714375" indent="0">
              <a:buNone/>
              <a:defRPr>
                <a:solidFill>
                  <a:schemeClr val="accent2"/>
                </a:solidFill>
              </a:defRPr>
            </a:lvl3pPr>
            <a:lvl4pPr marL="1081087" indent="0">
              <a:buNone/>
              <a:defRPr>
                <a:solidFill>
                  <a:schemeClr val="accent2"/>
                </a:solidFill>
              </a:defRPr>
            </a:lvl4pPr>
            <a:lvl5pPr marL="1438275" indent="0">
              <a:buNone/>
              <a:defRPr>
                <a:solidFill>
                  <a:schemeClr val="accent2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DF2A1D7-0D87-D844-942F-FEAD20579184}"/>
              </a:ext>
            </a:extLst>
          </p:cNvPr>
          <p:cNvSpPr txBox="1"/>
          <p:nvPr userDrawn="1"/>
        </p:nvSpPr>
        <p:spPr>
          <a:xfrm>
            <a:off x="9233452" y="54864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9" name="Picture 8" descr="Logo&#10;&#10;Description automatically generated">
            <a:extLst>
              <a:ext uri="{FF2B5EF4-FFF2-40B4-BE49-F238E27FC236}">
                <a16:creationId xmlns:a16="http://schemas.microsoft.com/office/drawing/2014/main" id="{28D04FEF-6120-D9DF-6018-2393FD137B8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551045" y="364425"/>
            <a:ext cx="1208955" cy="97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454258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Breaker Heading1-Blue-DarkBlue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7C9A4BA-CD7C-BF8C-6221-BCB58BC96EC4}"/>
              </a:ext>
            </a:extLst>
          </p:cNvPr>
          <p:cNvSpPr/>
          <p:nvPr userDrawn="1"/>
        </p:nvSpPr>
        <p:spPr>
          <a:xfrm>
            <a:off x="-14636" y="-34893"/>
            <a:ext cx="12206636" cy="6872615"/>
          </a:xfrm>
          <a:prstGeom prst="rect">
            <a:avLst/>
          </a:prstGeom>
          <a:solidFill>
            <a:srgbClr val="F6F8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9" name="Picture 8" descr="A picture containing icon&#10;&#10;Description automatically generated">
            <a:extLst>
              <a:ext uri="{FF2B5EF4-FFF2-40B4-BE49-F238E27FC236}">
                <a16:creationId xmlns:a16="http://schemas.microsoft.com/office/drawing/2014/main" id="{2D07C2D6-AB1B-B84B-BC13-7D79E8BCFCF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52265" y="-122410"/>
            <a:ext cx="12499929" cy="7031210"/>
          </a:xfrm>
          <a:prstGeom prst="rect">
            <a:avLst/>
          </a:prstGeom>
        </p:spPr>
      </p:pic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10A3391-0472-724C-8E32-AA7421F01EE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91916" y="3903218"/>
            <a:ext cx="3890150" cy="89693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>
                <a:solidFill>
                  <a:schemeClr val="tx1"/>
                </a:solidFill>
              </a:defRPr>
            </a:lvl1pPr>
            <a:lvl2pPr marL="357188" indent="0">
              <a:buNone/>
              <a:defRPr/>
            </a:lvl2pPr>
            <a:lvl3pPr marL="714375" indent="0">
              <a:buNone/>
              <a:defRPr/>
            </a:lvl3pPr>
            <a:lvl4pPr marL="1081087" indent="0">
              <a:buNone/>
              <a:defRPr/>
            </a:lvl4pPr>
            <a:lvl5pPr marL="1438275" indent="0">
              <a:buNone/>
              <a:defRPr/>
            </a:lvl5pPr>
          </a:lstStyle>
          <a:p>
            <a:pPr lvl="0"/>
            <a:r>
              <a:rPr lang="en-GB" dirty="0"/>
              <a:t>Section subhead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686C9C2-DC55-7944-8ED5-BCEF416D53F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91916" y="1917290"/>
            <a:ext cx="5685561" cy="1566322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6000" b="1">
                <a:solidFill>
                  <a:schemeClr val="tx1"/>
                </a:solidFill>
              </a:defRPr>
            </a:lvl1pPr>
            <a:lvl2pPr marL="357188" indent="0">
              <a:buNone/>
              <a:defRPr>
                <a:solidFill>
                  <a:schemeClr val="tx1"/>
                </a:solidFill>
              </a:defRPr>
            </a:lvl2pPr>
            <a:lvl3pPr marL="714375" indent="0">
              <a:buNone/>
              <a:defRPr>
                <a:solidFill>
                  <a:schemeClr val="tx1"/>
                </a:solidFill>
              </a:defRPr>
            </a:lvl3pPr>
            <a:lvl4pPr marL="1081087" indent="0">
              <a:buNone/>
              <a:defRPr>
                <a:solidFill>
                  <a:schemeClr val="tx1"/>
                </a:solidFill>
              </a:defRPr>
            </a:lvl4pPr>
            <a:lvl5pPr marL="1438275" indent="0">
              <a:buNone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Breaker heading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262997B-3AAD-0D48-95DC-60BECBF9FEF6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tx1"/>
                </a:solidFill>
              </a:rPr>
              <a:t>‹#›</a:t>
            </a:fld>
            <a:endParaRPr lang="en-GB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0916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Breaker Heading1-Blue-DarkBlue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con&#10;&#10;Description automatically generated">
            <a:extLst>
              <a:ext uri="{FF2B5EF4-FFF2-40B4-BE49-F238E27FC236}">
                <a16:creationId xmlns:a16="http://schemas.microsoft.com/office/drawing/2014/main" id="{268FFC32-6059-0DED-CEB1-02D4D3CCBC8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10A3391-0472-724C-8E32-AA7421F01EE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54598" y="3903218"/>
            <a:ext cx="3890150" cy="89693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>
                <a:solidFill>
                  <a:schemeClr val="tx1"/>
                </a:solidFill>
              </a:defRPr>
            </a:lvl1pPr>
            <a:lvl2pPr marL="357188" indent="0">
              <a:buNone/>
              <a:defRPr/>
            </a:lvl2pPr>
            <a:lvl3pPr marL="714375" indent="0">
              <a:buNone/>
              <a:defRPr/>
            </a:lvl3pPr>
            <a:lvl4pPr marL="1081087" indent="0">
              <a:buNone/>
              <a:defRPr/>
            </a:lvl4pPr>
            <a:lvl5pPr marL="1438275" indent="0">
              <a:buNone/>
              <a:defRPr/>
            </a:lvl5pPr>
          </a:lstStyle>
          <a:p>
            <a:pPr lvl="0"/>
            <a:r>
              <a:rPr lang="en-GB" dirty="0"/>
              <a:t>Section subhead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686C9C2-DC55-7944-8ED5-BCEF416D53F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54598" y="1917290"/>
            <a:ext cx="5685561" cy="1566322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6000" b="1">
                <a:solidFill>
                  <a:schemeClr val="tx1"/>
                </a:solidFill>
              </a:defRPr>
            </a:lvl1pPr>
            <a:lvl2pPr marL="357188" indent="0">
              <a:buNone/>
              <a:defRPr>
                <a:solidFill>
                  <a:schemeClr val="tx1"/>
                </a:solidFill>
              </a:defRPr>
            </a:lvl2pPr>
            <a:lvl3pPr marL="714375" indent="0">
              <a:buNone/>
              <a:defRPr>
                <a:solidFill>
                  <a:schemeClr val="tx1"/>
                </a:solidFill>
              </a:defRPr>
            </a:lvl3pPr>
            <a:lvl4pPr marL="1081087" indent="0">
              <a:buNone/>
              <a:defRPr>
                <a:solidFill>
                  <a:schemeClr val="tx1"/>
                </a:solidFill>
              </a:defRPr>
            </a:lvl4pPr>
            <a:lvl5pPr marL="1438275" indent="0">
              <a:buNone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Breaker heading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262997B-3AAD-0D48-95DC-60BECBF9FEF6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tx1"/>
                </a:solidFill>
              </a:rPr>
              <a:t>‹#›</a:t>
            </a:fld>
            <a:endParaRPr lang="en-GB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1727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Headline slide with image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1EF456E7-F404-A541-B6E9-27C1B10EC600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/>
          </a:solidFill>
        </p:spPr>
        <p:txBody>
          <a:bodyPr tIns="2340000"/>
          <a:lstStyle>
            <a:lvl1pPr algn="ctr">
              <a:buNone/>
              <a:defRPr/>
            </a:lvl1pPr>
          </a:lstStyle>
          <a:p>
            <a:r>
              <a:rPr lang="en-GB" dirty="0"/>
              <a:t>Click on icon to insert image (including Alt Text)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2C3761D-E146-5B7A-CD68-6CC98EA19A5F}"/>
              </a:ext>
            </a:extLst>
          </p:cNvPr>
          <p:cNvSpPr/>
          <p:nvPr userDrawn="1"/>
        </p:nvSpPr>
        <p:spPr>
          <a:xfrm>
            <a:off x="0" y="0"/>
            <a:ext cx="6096000" cy="6872615"/>
          </a:xfrm>
          <a:prstGeom prst="rect">
            <a:avLst/>
          </a:prstGeom>
          <a:solidFill>
            <a:srgbClr val="F6F8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0784B1-AA1E-DC4B-BEB4-EC05249AFE00}"/>
              </a:ext>
            </a:extLst>
          </p:cNvPr>
          <p:cNvSpPr txBox="1"/>
          <p:nvPr userDrawn="1"/>
        </p:nvSpPr>
        <p:spPr>
          <a:xfrm>
            <a:off x="4700954" y="4232031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42CCDA4-D437-6B48-8BBD-CAC30F281160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tx1"/>
                </a:solidFill>
              </a:rPr>
              <a:pPr algn="r"/>
              <a:t>‹#›</a:t>
            </a:fld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50355A0D-4235-0CF1-A976-C33D8CCCBFC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91916" y="3903218"/>
            <a:ext cx="3890150" cy="89693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>
                <a:solidFill>
                  <a:schemeClr val="tx1"/>
                </a:solidFill>
              </a:defRPr>
            </a:lvl1pPr>
            <a:lvl2pPr marL="357188" indent="0">
              <a:buNone/>
              <a:defRPr/>
            </a:lvl2pPr>
            <a:lvl3pPr marL="714375" indent="0">
              <a:buNone/>
              <a:defRPr/>
            </a:lvl3pPr>
            <a:lvl4pPr marL="1081087" indent="0">
              <a:buNone/>
              <a:defRPr/>
            </a:lvl4pPr>
            <a:lvl5pPr marL="1438275" indent="0">
              <a:buNone/>
              <a:defRPr/>
            </a:lvl5pPr>
          </a:lstStyle>
          <a:p>
            <a:pPr lvl="0"/>
            <a:r>
              <a:rPr lang="en-GB" dirty="0"/>
              <a:t>Section subhead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5B6F326D-0ECB-4952-2659-CD172919865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91916" y="1917290"/>
            <a:ext cx="5685561" cy="1566322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6000" b="1">
                <a:solidFill>
                  <a:schemeClr val="tx1"/>
                </a:solidFill>
              </a:defRPr>
            </a:lvl1pPr>
            <a:lvl2pPr marL="357188" indent="0">
              <a:buNone/>
              <a:defRPr>
                <a:solidFill>
                  <a:schemeClr val="tx1"/>
                </a:solidFill>
              </a:defRPr>
            </a:lvl2pPr>
            <a:lvl3pPr marL="714375" indent="0">
              <a:buNone/>
              <a:defRPr>
                <a:solidFill>
                  <a:schemeClr val="tx1"/>
                </a:solidFill>
              </a:defRPr>
            </a:lvl3pPr>
            <a:lvl4pPr marL="1081087" indent="0">
              <a:buNone/>
              <a:defRPr>
                <a:solidFill>
                  <a:schemeClr val="tx1"/>
                </a:solidFill>
              </a:defRPr>
            </a:lvl4pPr>
            <a:lvl5pPr marL="1438275" indent="0">
              <a:buNone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Breaker heading</a:t>
            </a:r>
          </a:p>
        </p:txBody>
      </p:sp>
    </p:spTree>
    <p:extLst>
      <p:ext uri="{BB962C8B-B14F-4D97-AF65-F5344CB8AC3E}">
        <p14:creationId xmlns:p14="http://schemas.microsoft.com/office/powerpoint/2010/main" val="1256846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ACCESSI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9D383FB-0467-4241-BEF0-D636E886723B}"/>
              </a:ext>
            </a:extLst>
          </p:cNvPr>
          <p:cNvCxnSpPr/>
          <p:nvPr userDrawn="1"/>
        </p:nvCxnSpPr>
        <p:spPr>
          <a:xfrm>
            <a:off x="5715926" y="2605852"/>
            <a:ext cx="86510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93DACDB8-C05A-C540-BF85-5FDDA3660A2E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2"/>
                </a:solidFill>
              </a:rPr>
              <a:t>‹#›</a:t>
            </a:fld>
            <a:endParaRPr lang="en-GB" sz="1200">
              <a:solidFill>
                <a:schemeClr val="accent2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390E57B-AF19-8642-9E47-AF887F52887B}"/>
              </a:ext>
            </a:extLst>
          </p:cNvPr>
          <p:cNvSpPr txBox="1"/>
          <p:nvPr userDrawn="1"/>
        </p:nvSpPr>
        <p:spPr>
          <a:xfrm>
            <a:off x="5610770" y="2808746"/>
            <a:ext cx="4343734" cy="2608032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rgbClr val="005EB8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3600" b="1" i="0" u="none" strike="noStrike" kern="1200" cap="none" spc="2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Thank You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rgbClr val="005EB8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400" b="1" i="0" u="none" strike="noStrike" kern="1200" cap="none" spc="2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	@nhsengland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rgbClr val="005EB8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400" b="1" i="0" u="none" strike="noStrike" kern="1200" cap="none" spc="2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	company/</a:t>
            </a:r>
            <a:r>
              <a:rPr kumimoji="0" lang="en-GB" sz="2400" b="1" i="0" u="none" strike="noStrike" kern="1200" cap="none" spc="2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nhsengland</a:t>
            </a:r>
            <a:endParaRPr kumimoji="0" lang="en-GB" sz="2400" b="1" i="0" u="none" strike="noStrike" kern="1200" cap="none" spc="2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rgbClr val="005EB8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400" b="1" i="0" u="none" strike="noStrike" kern="1200" cap="none" spc="2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england.nhs.uk</a:t>
            </a:r>
            <a:endParaRPr lang="en-GB" sz="2400" b="1" dirty="0">
              <a:solidFill>
                <a:schemeClr val="tx1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C1B65D7-2EE6-F44F-85AA-7C93787926CD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5872040" y="3665234"/>
            <a:ext cx="390144" cy="39014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2843EE8-F6F8-9D40-92C1-94FB4DCF14BB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885396" y="4266369"/>
            <a:ext cx="390144" cy="390144"/>
          </a:xfrm>
          <a:prstGeom prst="rect">
            <a:avLst/>
          </a:prstGeom>
        </p:spPr>
      </p:pic>
      <p:pic>
        <p:nvPicPr>
          <p:cNvPr id="72" name="Picture 96">
            <a:extLst>
              <a:ext uri="{FF2B5EF4-FFF2-40B4-BE49-F238E27FC236}">
                <a16:creationId xmlns:a16="http://schemas.microsoft.com/office/drawing/2014/main" id="{664BA24D-FA8C-EE4D-A2DC-491BF11D6FA6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5767074" y="4806522"/>
            <a:ext cx="600075" cy="600075"/>
          </a:xfrm>
          <a:prstGeom prst="rect">
            <a:avLst/>
          </a:prstGeom>
        </p:spPr>
      </p:pic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077C56A3-4FFE-73CF-6F7F-1F451E5B3F1E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0551045" y="364425"/>
            <a:ext cx="1208955" cy="979789"/>
          </a:xfrm>
          <a:prstGeom prst="rect">
            <a:avLst/>
          </a:prstGeom>
        </p:spPr>
      </p:pic>
      <p:pic>
        <p:nvPicPr>
          <p:cNvPr id="6" name="Picture 5" descr="Icon&#10;&#10;Description automatically generated">
            <a:extLst>
              <a:ext uri="{FF2B5EF4-FFF2-40B4-BE49-F238E27FC236}">
                <a16:creationId xmlns:a16="http://schemas.microsoft.com/office/drawing/2014/main" id="{76D92FD5-08EA-6BC8-29BC-BCF5EEFE18AA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 rot="5400000">
            <a:off x="-2509143" y="-71523"/>
            <a:ext cx="10768951" cy="76162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1523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at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23763076-72CB-117E-F240-98C1D1050D3E}"/>
              </a:ext>
            </a:extLst>
          </p:cNvPr>
          <p:cNvSpPr/>
          <p:nvPr userDrawn="1"/>
        </p:nvSpPr>
        <p:spPr>
          <a:xfrm>
            <a:off x="0" y="0"/>
            <a:ext cx="12206636" cy="6872615"/>
          </a:xfrm>
          <a:prstGeom prst="rect">
            <a:avLst/>
          </a:prstGeom>
          <a:solidFill>
            <a:srgbClr val="F6F8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32000" y="310075"/>
            <a:ext cx="11404154" cy="426721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>
              <a:defRPr sz="2400" b="1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Heading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0784B1-AA1E-DC4B-BEB4-EC05249AFE00}"/>
              </a:ext>
            </a:extLst>
          </p:cNvPr>
          <p:cNvSpPr txBox="1"/>
          <p:nvPr userDrawn="1"/>
        </p:nvSpPr>
        <p:spPr>
          <a:xfrm>
            <a:off x="4700954" y="4232031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F8B4B32-B7B7-DB40-9D0C-2D4D8414C6EC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t>‹#›</a:t>
            </a:fld>
            <a:endParaRPr lang="en-GB" sz="1200" dirty="0">
              <a:solidFill>
                <a:schemeClr val="accent6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7C3715D-C90E-7C4B-B312-C707773A39DD}"/>
              </a:ext>
            </a:extLst>
          </p:cNvPr>
          <p:cNvSpPr txBox="1"/>
          <p:nvPr userDrawn="1"/>
        </p:nvSpPr>
        <p:spPr>
          <a:xfrm>
            <a:off x="2232561" y="3170712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 dirty="0">
              <a:solidFill>
                <a:schemeClr val="accent1"/>
              </a:solidFill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37E920E-FCD4-834F-9787-A19C03BDF9AE}"/>
              </a:ext>
            </a:extLst>
          </p:cNvPr>
          <p:cNvCxnSpPr>
            <a:cxnSpLocks/>
          </p:cNvCxnSpPr>
          <p:nvPr userDrawn="1"/>
        </p:nvCxnSpPr>
        <p:spPr>
          <a:xfrm>
            <a:off x="432000" y="6336000"/>
            <a:ext cx="11376000" cy="0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>
            <a:extLst>
              <a:ext uri="{FF2B5EF4-FFF2-40B4-BE49-F238E27FC236}">
                <a16:creationId xmlns:a16="http://schemas.microsoft.com/office/drawing/2014/main" id="{E055424E-84DC-71BA-CBB2-BE0007D93CE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0800000">
            <a:off x="9220370" y="244040"/>
            <a:ext cx="3064672" cy="187960"/>
          </a:xfrm>
          <a:prstGeom prst="rect">
            <a:avLst/>
          </a:prstGeom>
        </p:spPr>
      </p:pic>
      <p:sp>
        <p:nvSpPr>
          <p:cNvPr id="3" name="Text Placeholder 7">
            <a:extLst>
              <a:ext uri="{FF2B5EF4-FFF2-40B4-BE49-F238E27FC236}">
                <a16:creationId xmlns:a16="http://schemas.microsoft.com/office/drawing/2014/main" id="{FB2922A9-9C8F-43B1-7D0A-0C7761EE45F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32001" y="767200"/>
            <a:ext cx="11012644" cy="57792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 b="1">
                <a:solidFill>
                  <a:schemeClr val="accent6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Subhead if needed</a:t>
            </a:r>
          </a:p>
        </p:txBody>
      </p:sp>
    </p:spTree>
    <p:extLst>
      <p:ext uri="{BB962C8B-B14F-4D97-AF65-F5344CB8AC3E}">
        <p14:creationId xmlns:p14="http://schemas.microsoft.com/office/powerpoint/2010/main" val="110834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Headline and image with head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3DACDB8-C05A-C540-BF85-5FDDA3660A2E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t>‹#›</a:t>
            </a:fld>
            <a:endParaRPr lang="en-GB" sz="1200" dirty="0">
              <a:solidFill>
                <a:schemeClr val="accent6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B6C65A-583E-CC43-8A40-D9FE20EAC65C}"/>
              </a:ext>
            </a:extLst>
          </p:cNvPr>
          <p:cNvSpPr txBox="1"/>
          <p:nvPr userDrawn="1"/>
        </p:nvSpPr>
        <p:spPr>
          <a:xfrm>
            <a:off x="1963271" y="-1210235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2603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Headline and image with head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3DACDB8-C05A-C540-BF85-5FDDA3660A2E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t>‹#›</a:t>
            </a:fld>
            <a:endParaRPr lang="en-GB" sz="1200" dirty="0">
              <a:solidFill>
                <a:schemeClr val="accent6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B6C65A-583E-CC43-8A40-D9FE20EAC65C}"/>
              </a:ext>
            </a:extLst>
          </p:cNvPr>
          <p:cNvSpPr txBox="1"/>
          <p:nvPr userDrawn="1"/>
        </p:nvSpPr>
        <p:spPr>
          <a:xfrm>
            <a:off x="1963271" y="-1210235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4408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Headline and image with header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3DACDB8-C05A-C540-BF85-5FDDA3660A2E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2"/>
                </a:solidFill>
              </a:rPr>
              <a:t>‹#›</a:t>
            </a:fld>
            <a:endParaRPr lang="en-GB" sz="1200">
              <a:solidFill>
                <a:schemeClr val="accent2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B6C65A-583E-CC43-8A40-D9FE20EAC65C}"/>
              </a:ext>
            </a:extLst>
          </p:cNvPr>
          <p:cNvSpPr txBox="1"/>
          <p:nvPr userDrawn="1"/>
        </p:nvSpPr>
        <p:spPr>
          <a:xfrm>
            <a:off x="1963271" y="-1210235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5B6474B-ACF2-9D41-872B-7CB816A7A28A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t>‹#›</a:t>
            </a:fld>
            <a:endParaRPr lang="en-GB" sz="1200" dirty="0">
              <a:solidFill>
                <a:schemeClr val="accent6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7BDFC27-AE77-990E-E3A7-5DF7B8BEB8B0}"/>
              </a:ext>
            </a:extLst>
          </p:cNvPr>
          <p:cNvSpPr txBox="1"/>
          <p:nvPr userDrawn="1"/>
        </p:nvSpPr>
        <p:spPr>
          <a:xfrm>
            <a:off x="7202551" y="2249424"/>
            <a:ext cx="44281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Text content goes over single column. Text content here goes over single column. Text content here goes over single column.  </a:t>
            </a:r>
          </a:p>
        </p:txBody>
      </p:sp>
    </p:spTree>
    <p:extLst>
      <p:ext uri="{BB962C8B-B14F-4D97-AF65-F5344CB8AC3E}">
        <p14:creationId xmlns:p14="http://schemas.microsoft.com/office/powerpoint/2010/main" val="3783450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and image with header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3DACDB8-C05A-C540-BF85-5FDDA3660A2E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2"/>
                </a:solidFill>
              </a:rPr>
              <a:t>‹#›</a:t>
            </a:fld>
            <a:endParaRPr lang="en-GB" sz="1200">
              <a:solidFill>
                <a:schemeClr val="accent2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B6C65A-583E-CC43-8A40-D9FE20EAC65C}"/>
              </a:ext>
            </a:extLst>
          </p:cNvPr>
          <p:cNvSpPr txBox="1"/>
          <p:nvPr userDrawn="1"/>
        </p:nvSpPr>
        <p:spPr>
          <a:xfrm>
            <a:off x="1963271" y="-1210235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5B6474B-ACF2-9D41-872B-7CB816A7A28A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t>‹#›</a:t>
            </a:fld>
            <a:endParaRPr lang="en-GB" sz="1200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5462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Headline and image with header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3DACDB8-C05A-C540-BF85-5FDDA3660A2E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2"/>
                </a:solidFill>
              </a:rPr>
              <a:t>‹#›</a:t>
            </a:fld>
            <a:endParaRPr lang="en-GB" sz="1200">
              <a:solidFill>
                <a:schemeClr val="accent2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B6C65A-583E-CC43-8A40-D9FE20EAC65C}"/>
              </a:ext>
            </a:extLst>
          </p:cNvPr>
          <p:cNvSpPr txBox="1"/>
          <p:nvPr userDrawn="1"/>
        </p:nvSpPr>
        <p:spPr>
          <a:xfrm>
            <a:off x="1963271" y="-1210235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5B6474B-ACF2-9D41-872B-7CB816A7A28A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t>‹#›</a:t>
            </a:fld>
            <a:endParaRPr lang="en-GB" sz="1200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3162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ample-Icons-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404154" cy="86518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Heading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0784B1-AA1E-DC4B-BEB4-EC05249AFE00}"/>
              </a:ext>
            </a:extLst>
          </p:cNvPr>
          <p:cNvSpPr txBox="1"/>
          <p:nvPr userDrawn="1"/>
        </p:nvSpPr>
        <p:spPr>
          <a:xfrm>
            <a:off x="4700954" y="4232031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42CCDA4-D437-6B48-8BBD-CAC30F281160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pPr algn="r"/>
              <a:t>‹#›</a:t>
            </a:fld>
            <a:endParaRPr lang="en-GB" sz="1200" dirty="0">
              <a:solidFill>
                <a:schemeClr val="accent6"/>
              </a:solidFill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591C7AB-7F8B-2041-80C3-EE781F24EB94}"/>
              </a:ext>
            </a:extLst>
          </p:cNvPr>
          <p:cNvCxnSpPr>
            <a:cxnSpLocks/>
          </p:cNvCxnSpPr>
          <p:nvPr userDrawn="1"/>
        </p:nvCxnSpPr>
        <p:spPr>
          <a:xfrm>
            <a:off x="432000" y="6336000"/>
            <a:ext cx="11376000" cy="0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4741F68A-44AA-5742-B124-91614CFD14BB}"/>
              </a:ext>
            </a:extLst>
          </p:cNvPr>
          <p:cNvSpPr/>
          <p:nvPr userDrawn="1"/>
        </p:nvSpPr>
        <p:spPr>
          <a:xfrm>
            <a:off x="383058" y="3175160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568E66E-4300-C34D-B490-E2E6A73E585A}"/>
              </a:ext>
            </a:extLst>
          </p:cNvPr>
          <p:cNvSpPr/>
          <p:nvPr userDrawn="1"/>
        </p:nvSpPr>
        <p:spPr>
          <a:xfrm>
            <a:off x="383058" y="1811216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337980B-A75B-014B-A7A8-965882204640}"/>
              </a:ext>
            </a:extLst>
          </p:cNvPr>
          <p:cNvSpPr/>
          <p:nvPr userDrawn="1"/>
        </p:nvSpPr>
        <p:spPr>
          <a:xfrm>
            <a:off x="1534525" y="1811216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8B5FF7D-C2EF-9E4C-A4CF-A835052E5DF8}"/>
              </a:ext>
            </a:extLst>
          </p:cNvPr>
          <p:cNvSpPr/>
          <p:nvPr userDrawn="1"/>
        </p:nvSpPr>
        <p:spPr>
          <a:xfrm>
            <a:off x="2685992" y="1811216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77481C1-F4F0-BE4E-B991-152BB9620270}"/>
              </a:ext>
            </a:extLst>
          </p:cNvPr>
          <p:cNvSpPr/>
          <p:nvPr userDrawn="1"/>
        </p:nvSpPr>
        <p:spPr>
          <a:xfrm>
            <a:off x="3837459" y="1811216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FBC860F-BE8A-634D-9A96-33CE6D96B9F0}"/>
              </a:ext>
            </a:extLst>
          </p:cNvPr>
          <p:cNvSpPr/>
          <p:nvPr userDrawn="1"/>
        </p:nvSpPr>
        <p:spPr>
          <a:xfrm>
            <a:off x="4988926" y="1811216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FA913FF-786C-1944-BF18-E9AB064B3444}"/>
              </a:ext>
            </a:extLst>
          </p:cNvPr>
          <p:cNvSpPr/>
          <p:nvPr userDrawn="1"/>
        </p:nvSpPr>
        <p:spPr>
          <a:xfrm>
            <a:off x="6140393" y="1811216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C22D839-E390-8340-B649-B4FC5A6CFD70}"/>
              </a:ext>
            </a:extLst>
          </p:cNvPr>
          <p:cNvSpPr/>
          <p:nvPr userDrawn="1"/>
        </p:nvSpPr>
        <p:spPr>
          <a:xfrm>
            <a:off x="7291860" y="1811216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640EE3D-EEFC-874A-A65B-DDDE03FC3221}"/>
              </a:ext>
            </a:extLst>
          </p:cNvPr>
          <p:cNvSpPr/>
          <p:nvPr userDrawn="1"/>
        </p:nvSpPr>
        <p:spPr>
          <a:xfrm>
            <a:off x="8443327" y="1811216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A667BF2-B8EF-D949-9F15-FC3B3099AD58}"/>
              </a:ext>
            </a:extLst>
          </p:cNvPr>
          <p:cNvSpPr/>
          <p:nvPr userDrawn="1"/>
        </p:nvSpPr>
        <p:spPr>
          <a:xfrm>
            <a:off x="9594794" y="1811216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7201170-3375-514F-99C2-E37C6903968A}"/>
              </a:ext>
            </a:extLst>
          </p:cNvPr>
          <p:cNvSpPr/>
          <p:nvPr userDrawn="1"/>
        </p:nvSpPr>
        <p:spPr>
          <a:xfrm>
            <a:off x="10746258" y="1811216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E18572B-1544-A043-9B02-7AB01C90C51F}"/>
              </a:ext>
            </a:extLst>
          </p:cNvPr>
          <p:cNvSpPr/>
          <p:nvPr userDrawn="1"/>
        </p:nvSpPr>
        <p:spPr>
          <a:xfrm>
            <a:off x="1534525" y="3175160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8D2BEC2-9D68-CC4D-A04A-BB949A02D509}"/>
              </a:ext>
            </a:extLst>
          </p:cNvPr>
          <p:cNvSpPr/>
          <p:nvPr userDrawn="1"/>
        </p:nvSpPr>
        <p:spPr>
          <a:xfrm>
            <a:off x="2685992" y="3175160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F7415083-D44F-FE40-A8D1-7BFAC700DF6C}"/>
              </a:ext>
            </a:extLst>
          </p:cNvPr>
          <p:cNvSpPr/>
          <p:nvPr userDrawn="1"/>
        </p:nvSpPr>
        <p:spPr>
          <a:xfrm>
            <a:off x="3837459" y="3175160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E67BC68-4FB2-EE4A-A33E-6A7AF0CF413F}"/>
              </a:ext>
            </a:extLst>
          </p:cNvPr>
          <p:cNvSpPr/>
          <p:nvPr userDrawn="1"/>
        </p:nvSpPr>
        <p:spPr>
          <a:xfrm>
            <a:off x="4988926" y="3175160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277C142-7A53-7A4A-A8FB-FBF33048E364}"/>
              </a:ext>
            </a:extLst>
          </p:cNvPr>
          <p:cNvSpPr/>
          <p:nvPr userDrawn="1"/>
        </p:nvSpPr>
        <p:spPr>
          <a:xfrm>
            <a:off x="6140393" y="3175160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6ADC5831-BE66-5045-87AF-18EBDF02747B}"/>
              </a:ext>
            </a:extLst>
          </p:cNvPr>
          <p:cNvSpPr/>
          <p:nvPr userDrawn="1"/>
        </p:nvSpPr>
        <p:spPr>
          <a:xfrm>
            <a:off x="7291860" y="3175160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2CB65DE4-B016-474E-A1C1-495957C7CA04}"/>
              </a:ext>
            </a:extLst>
          </p:cNvPr>
          <p:cNvSpPr/>
          <p:nvPr userDrawn="1"/>
        </p:nvSpPr>
        <p:spPr>
          <a:xfrm>
            <a:off x="8443327" y="3175160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58B3AA15-3E6B-C347-B0BE-F416C5684A23}"/>
              </a:ext>
            </a:extLst>
          </p:cNvPr>
          <p:cNvSpPr/>
          <p:nvPr userDrawn="1"/>
        </p:nvSpPr>
        <p:spPr>
          <a:xfrm>
            <a:off x="9594794" y="3175160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7AC0924D-A95B-1E43-84A3-825886C48DD3}"/>
              </a:ext>
            </a:extLst>
          </p:cNvPr>
          <p:cNvSpPr/>
          <p:nvPr userDrawn="1"/>
        </p:nvSpPr>
        <p:spPr>
          <a:xfrm>
            <a:off x="10746258" y="3175160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CA6737CC-78B4-0C46-99B9-341CFA60EF40}"/>
              </a:ext>
            </a:extLst>
          </p:cNvPr>
          <p:cNvSpPr/>
          <p:nvPr userDrawn="1"/>
        </p:nvSpPr>
        <p:spPr>
          <a:xfrm>
            <a:off x="383058" y="4539104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72455CAA-C332-E746-A62B-4F86F892F94A}"/>
              </a:ext>
            </a:extLst>
          </p:cNvPr>
          <p:cNvSpPr/>
          <p:nvPr userDrawn="1"/>
        </p:nvSpPr>
        <p:spPr>
          <a:xfrm>
            <a:off x="1534525" y="4539104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8BF322EA-8B44-2C46-9412-34692FAFE8CB}"/>
              </a:ext>
            </a:extLst>
          </p:cNvPr>
          <p:cNvSpPr/>
          <p:nvPr userDrawn="1"/>
        </p:nvSpPr>
        <p:spPr>
          <a:xfrm>
            <a:off x="2685992" y="4539104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BDB462B7-0B7F-EA46-9EFF-D26991D2304D}"/>
              </a:ext>
            </a:extLst>
          </p:cNvPr>
          <p:cNvSpPr/>
          <p:nvPr userDrawn="1"/>
        </p:nvSpPr>
        <p:spPr>
          <a:xfrm>
            <a:off x="3837459" y="4539104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FF522785-C8F3-734E-AF20-487FED2CEBCA}"/>
              </a:ext>
            </a:extLst>
          </p:cNvPr>
          <p:cNvSpPr/>
          <p:nvPr userDrawn="1"/>
        </p:nvSpPr>
        <p:spPr>
          <a:xfrm>
            <a:off x="4988926" y="4539104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798AD1D6-A541-1941-8B56-2FF0936767C6}"/>
              </a:ext>
            </a:extLst>
          </p:cNvPr>
          <p:cNvSpPr/>
          <p:nvPr userDrawn="1"/>
        </p:nvSpPr>
        <p:spPr>
          <a:xfrm>
            <a:off x="6140393" y="4539104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844F750-124C-F246-BCDD-67595B93DC88}"/>
              </a:ext>
            </a:extLst>
          </p:cNvPr>
          <p:cNvSpPr/>
          <p:nvPr userDrawn="1"/>
        </p:nvSpPr>
        <p:spPr>
          <a:xfrm>
            <a:off x="7291860" y="4539104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15499656-96AE-C649-B3C1-81D5C6F60DA6}"/>
              </a:ext>
            </a:extLst>
          </p:cNvPr>
          <p:cNvSpPr/>
          <p:nvPr userDrawn="1"/>
        </p:nvSpPr>
        <p:spPr>
          <a:xfrm>
            <a:off x="8443327" y="4539104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B3150134-3C23-2A41-8EC0-2D0F308CD2FE}"/>
              </a:ext>
            </a:extLst>
          </p:cNvPr>
          <p:cNvSpPr/>
          <p:nvPr userDrawn="1"/>
        </p:nvSpPr>
        <p:spPr>
          <a:xfrm>
            <a:off x="9594794" y="4539104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4A542EAC-EEE9-2748-9DAC-6986FFF6348A}"/>
              </a:ext>
            </a:extLst>
          </p:cNvPr>
          <p:cNvSpPr/>
          <p:nvPr userDrawn="1"/>
        </p:nvSpPr>
        <p:spPr>
          <a:xfrm>
            <a:off x="10746258" y="4539104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D1CDB1A-8B42-520A-323D-5D120AA42E9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0800000">
            <a:off x="9220370" y="244040"/>
            <a:ext cx="3064672" cy="187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9195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485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Sample-Icons-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BDF01C83-A866-28AC-7B1F-38947CCF6D80}"/>
              </a:ext>
            </a:extLst>
          </p:cNvPr>
          <p:cNvSpPr/>
          <p:nvPr userDrawn="1"/>
        </p:nvSpPr>
        <p:spPr>
          <a:xfrm>
            <a:off x="0" y="0"/>
            <a:ext cx="12206636" cy="6872615"/>
          </a:xfrm>
          <a:prstGeom prst="rect">
            <a:avLst/>
          </a:prstGeom>
          <a:solidFill>
            <a:srgbClr val="F6F8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0784B1-AA1E-DC4B-BEB4-EC05249AFE00}"/>
              </a:ext>
            </a:extLst>
          </p:cNvPr>
          <p:cNvSpPr txBox="1"/>
          <p:nvPr userDrawn="1"/>
        </p:nvSpPr>
        <p:spPr>
          <a:xfrm>
            <a:off x="4700954" y="4232031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42CCDA4-D437-6B48-8BBD-CAC30F281160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pPr algn="r"/>
              <a:t>‹#›</a:t>
            </a:fld>
            <a:endParaRPr lang="en-GB" sz="1200" dirty="0">
              <a:solidFill>
                <a:schemeClr val="accent6"/>
              </a:solidFill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591C7AB-7F8B-2041-80C3-EE781F24EB94}"/>
              </a:ext>
            </a:extLst>
          </p:cNvPr>
          <p:cNvCxnSpPr>
            <a:cxnSpLocks/>
          </p:cNvCxnSpPr>
          <p:nvPr userDrawn="1"/>
        </p:nvCxnSpPr>
        <p:spPr>
          <a:xfrm>
            <a:off x="432000" y="6336000"/>
            <a:ext cx="11376000" cy="0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4741F68A-44AA-5742-B124-91614CFD14BB}"/>
              </a:ext>
            </a:extLst>
          </p:cNvPr>
          <p:cNvSpPr/>
          <p:nvPr userDrawn="1"/>
        </p:nvSpPr>
        <p:spPr>
          <a:xfrm>
            <a:off x="383058" y="3175160"/>
            <a:ext cx="1047157" cy="102465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E18572B-1544-A043-9B02-7AB01C90C51F}"/>
              </a:ext>
            </a:extLst>
          </p:cNvPr>
          <p:cNvSpPr/>
          <p:nvPr userDrawn="1"/>
        </p:nvSpPr>
        <p:spPr>
          <a:xfrm>
            <a:off x="1534525" y="3175160"/>
            <a:ext cx="1047157" cy="102465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8D2BEC2-9D68-CC4D-A04A-BB949A02D509}"/>
              </a:ext>
            </a:extLst>
          </p:cNvPr>
          <p:cNvSpPr/>
          <p:nvPr userDrawn="1"/>
        </p:nvSpPr>
        <p:spPr>
          <a:xfrm>
            <a:off x="2685992" y="3175160"/>
            <a:ext cx="1047157" cy="102465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F7415083-D44F-FE40-A8D1-7BFAC700DF6C}"/>
              </a:ext>
            </a:extLst>
          </p:cNvPr>
          <p:cNvSpPr/>
          <p:nvPr userDrawn="1"/>
        </p:nvSpPr>
        <p:spPr>
          <a:xfrm>
            <a:off x="3837459" y="3175160"/>
            <a:ext cx="1047157" cy="102465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CA6737CC-78B4-0C46-99B9-341CFA60EF40}"/>
              </a:ext>
            </a:extLst>
          </p:cNvPr>
          <p:cNvSpPr/>
          <p:nvPr userDrawn="1"/>
        </p:nvSpPr>
        <p:spPr>
          <a:xfrm>
            <a:off x="383058" y="4544899"/>
            <a:ext cx="1047157" cy="102465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72455CAA-C332-E746-A62B-4F86F892F94A}"/>
              </a:ext>
            </a:extLst>
          </p:cNvPr>
          <p:cNvSpPr/>
          <p:nvPr userDrawn="1"/>
        </p:nvSpPr>
        <p:spPr>
          <a:xfrm>
            <a:off x="1534525" y="4544899"/>
            <a:ext cx="1047157" cy="102465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8BF322EA-8B44-2C46-9412-34692FAFE8CB}"/>
              </a:ext>
            </a:extLst>
          </p:cNvPr>
          <p:cNvSpPr/>
          <p:nvPr userDrawn="1"/>
        </p:nvSpPr>
        <p:spPr>
          <a:xfrm>
            <a:off x="2685992" y="4544899"/>
            <a:ext cx="1047157" cy="102465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BDB462B7-0B7F-EA46-9EFF-D26991D2304D}"/>
              </a:ext>
            </a:extLst>
          </p:cNvPr>
          <p:cNvSpPr/>
          <p:nvPr userDrawn="1"/>
        </p:nvSpPr>
        <p:spPr>
          <a:xfrm>
            <a:off x="3837459" y="4544899"/>
            <a:ext cx="1047157" cy="102465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510BDAA4-2C6C-4E47-9616-5977DD23D840}"/>
              </a:ext>
            </a:extLst>
          </p:cNvPr>
          <p:cNvSpPr/>
          <p:nvPr userDrawn="1"/>
        </p:nvSpPr>
        <p:spPr>
          <a:xfrm>
            <a:off x="5122911" y="3175160"/>
            <a:ext cx="1991467" cy="194866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2691AF0D-B60D-2949-AB30-089AD6A4A5A1}"/>
              </a:ext>
            </a:extLst>
          </p:cNvPr>
          <p:cNvSpPr/>
          <p:nvPr userDrawn="1"/>
        </p:nvSpPr>
        <p:spPr>
          <a:xfrm>
            <a:off x="7474153" y="3175160"/>
            <a:ext cx="1991467" cy="194866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D76B0456-3FC3-5D44-A9F1-56A57FD0B992}"/>
              </a:ext>
            </a:extLst>
          </p:cNvPr>
          <p:cNvSpPr/>
          <p:nvPr userDrawn="1"/>
        </p:nvSpPr>
        <p:spPr>
          <a:xfrm>
            <a:off x="9825395" y="3175160"/>
            <a:ext cx="1991467" cy="194866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569F651-3737-5832-DC5A-9DB8A57B6C7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0800000">
            <a:off x="9220370" y="244040"/>
            <a:ext cx="3064672" cy="187960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A1CA835D-248C-29AB-B7DE-5AD7C7D2A86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404154" cy="86518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Heading</a:t>
            </a:r>
          </a:p>
        </p:txBody>
      </p:sp>
    </p:spTree>
    <p:extLst>
      <p:ext uri="{BB962C8B-B14F-4D97-AF65-F5344CB8AC3E}">
        <p14:creationId xmlns:p14="http://schemas.microsoft.com/office/powerpoint/2010/main" val="4218441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, subhead, 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EA60DD58-05DE-E835-E697-CB9A9B0B94EE}"/>
              </a:ext>
            </a:extLst>
          </p:cNvPr>
          <p:cNvSpPr/>
          <p:nvPr userDrawn="1"/>
        </p:nvSpPr>
        <p:spPr>
          <a:xfrm>
            <a:off x="0" y="0"/>
            <a:ext cx="12206636" cy="6872615"/>
          </a:xfrm>
          <a:prstGeom prst="rect">
            <a:avLst/>
          </a:prstGeom>
          <a:solidFill>
            <a:srgbClr val="F6F8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000" y="2735992"/>
            <a:ext cx="11088000" cy="3456000"/>
          </a:xfrm>
          <a:prstGeom prst="rect">
            <a:avLst/>
          </a:prstGeom>
        </p:spPr>
        <p:txBody>
          <a:bodyPr lIns="0" tIns="0" rIns="0" bIns="0" numCol="2" spcCol="43200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None/>
              <a:defRPr sz="2200" b="0">
                <a:solidFill>
                  <a:schemeClr val="accent6"/>
                </a:solidFill>
              </a:defRPr>
            </a:lvl1pPr>
            <a:lvl2pPr>
              <a:buClr>
                <a:schemeClr val="tx1"/>
              </a:buClr>
              <a:defRPr sz="2200">
                <a:solidFill>
                  <a:schemeClr val="accent6"/>
                </a:solidFill>
              </a:defRPr>
            </a:lvl2pPr>
            <a:lvl3pPr>
              <a:buClr>
                <a:schemeClr val="tx1"/>
              </a:buClr>
              <a:defRPr sz="2200"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defRPr sz="2200"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defRPr sz="22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7286FFC-BD82-6E40-BA0C-B1C0F7127A9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32000" y="2087999"/>
            <a:ext cx="11050700" cy="462017"/>
          </a:xfrm>
          <a:prstGeom prst="rect">
            <a:avLst/>
          </a:prstGeom>
        </p:spPr>
        <p:txBody>
          <a:bodyPr lIns="0" tIns="0" rIns="0" bIns="0" numCol="2"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None/>
              <a:defRPr sz="2400" b="1">
                <a:solidFill>
                  <a:schemeClr val="accent6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Subhead if needed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0784B1-AA1E-DC4B-BEB4-EC05249AFE00}"/>
              </a:ext>
            </a:extLst>
          </p:cNvPr>
          <p:cNvSpPr txBox="1"/>
          <p:nvPr userDrawn="1"/>
        </p:nvSpPr>
        <p:spPr>
          <a:xfrm>
            <a:off x="4700954" y="4232031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42CCDA4-D437-6B48-8BBD-CAC30F281160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pPr algn="r"/>
              <a:t>‹#›</a:t>
            </a:fld>
            <a:endParaRPr lang="en-GB" sz="1200" dirty="0">
              <a:solidFill>
                <a:schemeClr val="accent6"/>
              </a:solidFill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7E4AB90-2CB6-0646-B56C-4B58E33EC90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404154" cy="86518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Heading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8E2133D-2149-6B45-BEAB-A2D5E225B5AD}"/>
              </a:ext>
            </a:extLst>
          </p:cNvPr>
          <p:cNvCxnSpPr>
            <a:cxnSpLocks/>
          </p:cNvCxnSpPr>
          <p:nvPr userDrawn="1"/>
        </p:nvCxnSpPr>
        <p:spPr>
          <a:xfrm>
            <a:off x="408789" y="6336000"/>
            <a:ext cx="11399211" cy="0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>
            <a:extLst>
              <a:ext uri="{FF2B5EF4-FFF2-40B4-BE49-F238E27FC236}">
                <a16:creationId xmlns:a16="http://schemas.microsoft.com/office/drawing/2014/main" id="{EBB79D01-2A70-DAF1-6A65-BC0424C2FEE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0800000">
            <a:off x="9220370" y="244040"/>
            <a:ext cx="3064672" cy="187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3720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le, subhead, 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EA60DD58-05DE-E835-E697-CB9A9B0B94EE}"/>
              </a:ext>
            </a:extLst>
          </p:cNvPr>
          <p:cNvSpPr/>
          <p:nvPr userDrawn="1"/>
        </p:nvSpPr>
        <p:spPr>
          <a:xfrm>
            <a:off x="0" y="0"/>
            <a:ext cx="12206636" cy="6872615"/>
          </a:xfrm>
          <a:prstGeom prst="rect">
            <a:avLst/>
          </a:prstGeom>
          <a:solidFill>
            <a:srgbClr val="F6F8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000" y="2735992"/>
            <a:ext cx="11088000" cy="3456000"/>
          </a:xfrm>
          <a:prstGeom prst="rect">
            <a:avLst/>
          </a:prstGeom>
        </p:spPr>
        <p:txBody>
          <a:bodyPr lIns="0" tIns="0" rIns="0" bIns="0" numCol="2" spcCol="43200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None/>
              <a:defRPr sz="2200" b="0">
                <a:solidFill>
                  <a:schemeClr val="accent6"/>
                </a:solidFill>
              </a:defRPr>
            </a:lvl1pPr>
            <a:lvl2pPr>
              <a:buClr>
                <a:schemeClr val="tx1"/>
              </a:buClr>
              <a:defRPr sz="2200">
                <a:solidFill>
                  <a:schemeClr val="accent6"/>
                </a:solidFill>
              </a:defRPr>
            </a:lvl2pPr>
            <a:lvl3pPr>
              <a:buClr>
                <a:schemeClr val="tx1"/>
              </a:buClr>
              <a:defRPr sz="2200"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defRPr sz="2200"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defRPr sz="22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7286FFC-BD82-6E40-BA0C-B1C0F7127A9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32000" y="2087999"/>
            <a:ext cx="11050700" cy="462017"/>
          </a:xfrm>
          <a:prstGeom prst="rect">
            <a:avLst/>
          </a:prstGeom>
        </p:spPr>
        <p:txBody>
          <a:bodyPr lIns="0" tIns="0" rIns="0" bIns="0" numCol="2"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None/>
              <a:defRPr sz="2400" b="1">
                <a:solidFill>
                  <a:schemeClr val="accent6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Subhead if needed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0784B1-AA1E-DC4B-BEB4-EC05249AFE00}"/>
              </a:ext>
            </a:extLst>
          </p:cNvPr>
          <p:cNvSpPr txBox="1"/>
          <p:nvPr userDrawn="1"/>
        </p:nvSpPr>
        <p:spPr>
          <a:xfrm>
            <a:off x="4700954" y="4232031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42CCDA4-D437-6B48-8BBD-CAC30F281160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pPr algn="r"/>
              <a:t>‹#›</a:t>
            </a:fld>
            <a:endParaRPr lang="en-GB" sz="1200" dirty="0">
              <a:solidFill>
                <a:schemeClr val="accent6"/>
              </a:solidFill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7E4AB90-2CB6-0646-B56C-4B58E33EC90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404154" cy="86518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Heading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8E2133D-2149-6B45-BEAB-A2D5E225B5AD}"/>
              </a:ext>
            </a:extLst>
          </p:cNvPr>
          <p:cNvCxnSpPr>
            <a:cxnSpLocks/>
          </p:cNvCxnSpPr>
          <p:nvPr userDrawn="1"/>
        </p:nvCxnSpPr>
        <p:spPr>
          <a:xfrm>
            <a:off x="408789" y="6336000"/>
            <a:ext cx="11399211" cy="0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>
            <a:extLst>
              <a:ext uri="{FF2B5EF4-FFF2-40B4-BE49-F238E27FC236}">
                <a16:creationId xmlns:a16="http://schemas.microsoft.com/office/drawing/2014/main" id="{129FE9CC-24C2-9AAC-6340-A9E7BC32493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0800000">
            <a:off x="9220370" y="244040"/>
            <a:ext cx="3064672" cy="187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3326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le, subhead, 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55C4A9B1-8C9A-5B25-6E7A-B9589ECCAD85}"/>
              </a:ext>
            </a:extLst>
          </p:cNvPr>
          <p:cNvSpPr/>
          <p:nvPr userDrawn="1"/>
        </p:nvSpPr>
        <p:spPr>
          <a:xfrm>
            <a:off x="0" y="0"/>
            <a:ext cx="12206636" cy="6872615"/>
          </a:xfrm>
          <a:prstGeom prst="rect">
            <a:avLst/>
          </a:prstGeom>
          <a:solidFill>
            <a:srgbClr val="F6F8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000" y="2736000"/>
            <a:ext cx="11088000" cy="3456000"/>
          </a:xfrm>
          <a:prstGeom prst="rect">
            <a:avLst/>
          </a:prstGeom>
        </p:spPr>
        <p:txBody>
          <a:bodyPr lIns="0" tIns="0" rIns="0" bIns="0" numCol="3" spcCol="43200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None/>
              <a:defRPr sz="2200" b="0">
                <a:solidFill>
                  <a:schemeClr val="accent6"/>
                </a:solidFill>
              </a:defRPr>
            </a:lvl1pPr>
            <a:lvl2pPr>
              <a:buClr>
                <a:schemeClr val="tx1"/>
              </a:buClr>
              <a:defRPr sz="2200">
                <a:solidFill>
                  <a:schemeClr val="accent6"/>
                </a:solidFill>
              </a:defRPr>
            </a:lvl2pPr>
            <a:lvl3pPr>
              <a:buClr>
                <a:schemeClr val="tx1"/>
              </a:buClr>
              <a:defRPr sz="2200"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defRPr sz="2200"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defRPr sz="22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7286FFC-BD82-6E40-BA0C-B1C0F7127A9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32000" y="2087999"/>
            <a:ext cx="11050700" cy="462017"/>
          </a:xfrm>
          <a:prstGeom prst="rect">
            <a:avLst/>
          </a:prstGeom>
        </p:spPr>
        <p:txBody>
          <a:bodyPr lIns="0" tIns="0" rIns="0" bIns="0" numCol="2"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None/>
              <a:defRPr sz="2400" b="1">
                <a:solidFill>
                  <a:schemeClr val="accent6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Subhead if needed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0784B1-AA1E-DC4B-BEB4-EC05249AFE00}"/>
              </a:ext>
            </a:extLst>
          </p:cNvPr>
          <p:cNvSpPr txBox="1"/>
          <p:nvPr userDrawn="1"/>
        </p:nvSpPr>
        <p:spPr>
          <a:xfrm>
            <a:off x="4700954" y="4232031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42CCDA4-D437-6B48-8BBD-CAC30F281160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pPr algn="r"/>
              <a:t>‹#›</a:t>
            </a:fld>
            <a:endParaRPr lang="en-GB" sz="1200" dirty="0">
              <a:solidFill>
                <a:schemeClr val="accent6"/>
              </a:solidFill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7E4AB90-2CB6-0646-B56C-4B58E33EC90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404154" cy="86518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Heading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A9D545D-FD2F-4843-8588-07EBE7DDAA13}"/>
              </a:ext>
            </a:extLst>
          </p:cNvPr>
          <p:cNvCxnSpPr>
            <a:cxnSpLocks/>
          </p:cNvCxnSpPr>
          <p:nvPr userDrawn="1"/>
        </p:nvCxnSpPr>
        <p:spPr>
          <a:xfrm>
            <a:off x="432000" y="6348700"/>
            <a:ext cx="11376000" cy="0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>
            <a:extLst>
              <a:ext uri="{FF2B5EF4-FFF2-40B4-BE49-F238E27FC236}">
                <a16:creationId xmlns:a16="http://schemas.microsoft.com/office/drawing/2014/main" id="{707F89CB-5AF7-9C7B-6503-F287E127E82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0800000">
            <a:off x="9220370" y="244040"/>
            <a:ext cx="3064672" cy="187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7011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Heading, subhead, bullets on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1F09CFFC-C421-A97A-14A3-FE2852D11994}"/>
              </a:ext>
            </a:extLst>
          </p:cNvPr>
          <p:cNvSpPr/>
          <p:nvPr userDrawn="1"/>
        </p:nvSpPr>
        <p:spPr>
          <a:xfrm>
            <a:off x="0" y="0"/>
            <a:ext cx="12206636" cy="6872615"/>
          </a:xfrm>
          <a:prstGeom prst="rect">
            <a:avLst/>
          </a:prstGeom>
          <a:solidFill>
            <a:srgbClr val="F6F8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000" y="2771999"/>
            <a:ext cx="11088000" cy="34560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None/>
              <a:defRPr sz="2200" b="0">
                <a:solidFill>
                  <a:schemeClr val="accent6"/>
                </a:solidFill>
              </a:defRPr>
            </a:lvl1pPr>
            <a:lvl2pPr>
              <a:buClr>
                <a:schemeClr val="tx1"/>
              </a:buClr>
              <a:defRPr sz="2200">
                <a:solidFill>
                  <a:schemeClr val="accent6"/>
                </a:solidFill>
              </a:defRPr>
            </a:lvl2pPr>
            <a:lvl3pPr>
              <a:buClr>
                <a:schemeClr val="tx1"/>
              </a:buClr>
              <a:defRPr sz="2200"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defRPr sz="2200"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defRPr sz="22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7286FFC-BD82-6E40-BA0C-B1C0F7127A9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32001" y="2088000"/>
            <a:ext cx="11012644" cy="57792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2400" b="1">
                <a:solidFill>
                  <a:schemeClr val="accent6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Subhead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0784B1-AA1E-DC4B-BEB4-EC05249AFE00}"/>
              </a:ext>
            </a:extLst>
          </p:cNvPr>
          <p:cNvSpPr txBox="1"/>
          <p:nvPr userDrawn="1"/>
        </p:nvSpPr>
        <p:spPr>
          <a:xfrm>
            <a:off x="4700954" y="4232031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42CCDA4-D437-6B48-8BBD-CAC30F281160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pPr algn="r"/>
              <a:t>‹#›</a:t>
            </a:fld>
            <a:endParaRPr lang="en-GB" sz="1200" dirty="0">
              <a:solidFill>
                <a:schemeClr val="accent6"/>
              </a:solidFill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F771D90-A686-C949-8872-F69893BCF8E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404154" cy="86518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Heading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CD5CE1C-46DF-8846-A4A0-E19A9CC397BE}"/>
              </a:ext>
            </a:extLst>
          </p:cNvPr>
          <p:cNvCxnSpPr>
            <a:cxnSpLocks/>
          </p:cNvCxnSpPr>
          <p:nvPr userDrawn="1"/>
        </p:nvCxnSpPr>
        <p:spPr>
          <a:xfrm>
            <a:off x="432000" y="6336000"/>
            <a:ext cx="11376000" cy="0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64955267-CD3E-4484-1B20-32E90EB4EDC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0800000">
            <a:off x="9220370" y="244040"/>
            <a:ext cx="3064672" cy="187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967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slide with image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72C3761D-E146-5B7A-CD68-6CC98EA19A5F}"/>
              </a:ext>
            </a:extLst>
          </p:cNvPr>
          <p:cNvSpPr/>
          <p:nvPr userDrawn="1"/>
        </p:nvSpPr>
        <p:spPr>
          <a:xfrm>
            <a:off x="0" y="0"/>
            <a:ext cx="6096000" cy="6872615"/>
          </a:xfrm>
          <a:prstGeom prst="rect">
            <a:avLst/>
          </a:prstGeom>
          <a:solidFill>
            <a:srgbClr val="F6F8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54093" y="1647568"/>
            <a:ext cx="4909569" cy="313006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lnSpc>
                <a:spcPts val="4200"/>
              </a:lnSpc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Headline over a number of lines,</a:t>
            </a:r>
            <a:br>
              <a:rPr lang="en-GB" dirty="0"/>
            </a:br>
            <a:r>
              <a:rPr lang="en-GB" dirty="0"/>
              <a:t>keep to maximum of four lines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0784B1-AA1E-DC4B-BEB4-EC05249AFE00}"/>
              </a:ext>
            </a:extLst>
          </p:cNvPr>
          <p:cNvSpPr txBox="1"/>
          <p:nvPr userDrawn="1"/>
        </p:nvSpPr>
        <p:spPr>
          <a:xfrm>
            <a:off x="4700954" y="4232031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42CCDA4-D437-6B48-8BBD-CAC30F281160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tx1"/>
                </a:solidFill>
              </a:rPr>
              <a:pPr algn="r"/>
              <a:t>‹#›</a:t>
            </a:fld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1EF456E7-F404-A541-B6E9-27C1B10EC600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/>
          </a:solidFill>
        </p:spPr>
        <p:txBody>
          <a:bodyPr tIns="2340000"/>
          <a:lstStyle>
            <a:lvl1pPr algn="ctr">
              <a:buNone/>
              <a:defRPr/>
            </a:lvl1pPr>
          </a:lstStyle>
          <a:p>
            <a:r>
              <a:rPr lang="en-GB" dirty="0"/>
              <a:t>Click on icon to insert image (including Alt Text)</a:t>
            </a:r>
          </a:p>
        </p:txBody>
      </p:sp>
    </p:spTree>
    <p:extLst>
      <p:ext uri="{BB962C8B-B14F-4D97-AF65-F5344CB8AC3E}">
        <p14:creationId xmlns:p14="http://schemas.microsoft.com/office/powerpoint/2010/main" val="3043285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2CE947E-1F3C-4CE2-B205-42ACABCDF3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4187EB-CD8C-4429-80A8-057E397FFC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78BCC8-525B-41FD-8646-596B1960C6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4574AD-8404-48D7-8DB8-BCC9125C3396}" type="datetimeFigureOut">
              <a:rPr lang="en-GB" smtClean="0"/>
              <a:t>01/07/2026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2564A6-47BB-43DB-A152-9E15557601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33BD63-EE18-4132-8F91-68A0A2C0DA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B67EA4-DCE3-FB49-A794-A4595EF638B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450448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17" r:id="rId1"/>
    <p:sldLayoutId id="2147483785" r:id="rId2"/>
    <p:sldLayoutId id="2147483833" r:id="rId3"/>
    <p:sldLayoutId id="2147483834" r:id="rId4"/>
    <p:sldLayoutId id="2147483826" r:id="rId5"/>
    <p:sldLayoutId id="2147483931" r:id="rId6"/>
    <p:sldLayoutId id="2147483827" r:id="rId7"/>
    <p:sldLayoutId id="2147483789" r:id="rId8"/>
    <p:sldLayoutId id="2147483818" r:id="rId9"/>
    <p:sldLayoutId id="2147483813" r:id="rId10"/>
    <p:sldLayoutId id="2147483814" r:id="rId11"/>
    <p:sldLayoutId id="2147483815" r:id="rId12"/>
    <p:sldLayoutId id="2147483719" r:id="rId13"/>
    <p:sldLayoutId id="2147483938" r:id="rId14"/>
    <p:sldLayoutId id="2147483939" r:id="rId15"/>
    <p:sldLayoutId id="2147483933" r:id="rId16"/>
    <p:sldLayoutId id="2147483824" r:id="rId17"/>
    <p:sldLayoutId id="2147483926" r:id="rId18"/>
    <p:sldLayoutId id="2147483927" r:id="rId19"/>
    <p:sldLayoutId id="2147483929" r:id="rId20"/>
    <p:sldLayoutId id="2147483928" r:id="rId21"/>
    <p:sldLayoutId id="2147483930" r:id="rId22"/>
    <p:sldLayoutId id="2147483924" r:id="rId23"/>
    <p:sldLayoutId id="2147483940" r:id="rId24"/>
    <p:sldLayoutId id="2147483934" r:id="rId25"/>
    <p:sldLayoutId id="2147483936" r:id="rId26"/>
    <p:sldLayoutId id="2147483937" r:id="rId27"/>
    <p:sldLayoutId id="2147483825" r:id="rId28"/>
    <p:sldLayoutId id="2147483935" r:id="rId29"/>
    <p:sldLayoutId id="2147483941" r:id="rId30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6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6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6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6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6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forms.office.com/Pages/ShareFormPage.aspx?id=slTDN7CF9UeyIge0jXdO41O7QmX4hdhOq-TWwWEvPwxUOUdIQzVROFdNUTFVOVY3RzRSVDU1Q1QxOS4u&amp;sharetoken=TWaw1AbRyoc6jqUKwe7m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3499A9-ADAE-F54A-B49E-F294E7BCE9E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6000" dirty="0">
                <a:solidFill>
                  <a:schemeClr val="accent6"/>
                </a:solidFill>
              </a:rPr>
              <a:t>Minimum viable audit template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9A77B2E2-58E4-DC83-EE52-7BEE3A97CE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5533" y="3668580"/>
            <a:ext cx="5502827" cy="1024967"/>
          </a:xfrm>
        </p:spPr>
        <p:txBody>
          <a:bodyPr>
            <a:normAutofit/>
          </a:bodyPr>
          <a:lstStyle/>
          <a:p>
            <a:r>
              <a:rPr lang="en-GB" sz="2400" i="1" dirty="0"/>
              <a:t>A practical framework for assessing Advice and Guidance effectiveness​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E4F63B5F-2944-6B41-9332-74DB2CCA6F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40000" lnSpcReduction="20000"/>
          </a:bodyPr>
          <a:lstStyle/>
          <a:p>
            <a:pPr>
              <a:lnSpc>
                <a:spcPct val="120000"/>
              </a:lnSpc>
            </a:pPr>
            <a:r>
              <a:rPr lang="en-GB" dirty="0"/>
              <a:t>Developed by:</a:t>
            </a:r>
            <a:br>
              <a:rPr lang="en-GB" dirty="0"/>
            </a:br>
            <a:r>
              <a:rPr lang="en-GB" b="1" dirty="0">
                <a:solidFill>
                  <a:schemeClr val="bg2"/>
                </a:solidFill>
              </a:rPr>
              <a:t>London Region Primary care team in collaboration with Elective care and clinical input from London ICBs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7F8C0AB-5102-EA64-1ED1-5AC4BA909C84}"/>
              </a:ext>
            </a:extLst>
          </p:cNvPr>
          <p:cNvSpPr txBox="1"/>
          <p:nvPr/>
        </p:nvSpPr>
        <p:spPr>
          <a:xfrm>
            <a:off x="-194887" y="-64185"/>
            <a:ext cx="19546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FF0000"/>
                </a:solidFill>
              </a:rPr>
              <a:t>DRAFT</a:t>
            </a:r>
          </a:p>
        </p:txBody>
      </p:sp>
    </p:spTree>
    <p:extLst>
      <p:ext uri="{BB962C8B-B14F-4D97-AF65-F5344CB8AC3E}">
        <p14:creationId xmlns:p14="http://schemas.microsoft.com/office/powerpoint/2010/main" val="3830231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853440" y="2276538"/>
            <a:ext cx="2376000" cy="2880000"/>
          </a:xfrm>
          <a:prstGeom prst="round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  <a:defRPr sz="1400" b="1">
                <a:solidFill>
                  <a:srgbClr val="FFFFFF"/>
                </a:solidFill>
              </a:defRPr>
            </a:pPr>
            <a:r>
              <a:rPr sz="1600" dirty="0"/>
              <a:t>1. Select sample</a:t>
            </a:r>
          </a:p>
          <a:p>
            <a:pPr algn="ctr">
              <a:defRPr sz="1200">
                <a:solidFill>
                  <a:srgbClr val="FFFFFF"/>
                </a:solidFill>
              </a:defRPr>
            </a:pPr>
            <a:r>
              <a:rPr dirty="0"/>
              <a:t>Pick 5–10 A&amp;G cases</a:t>
            </a:r>
            <a:br>
              <a:rPr dirty="0"/>
            </a:br>
            <a:r>
              <a:rPr dirty="0"/>
              <a:t>Focus on high-volume or known issues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596640" y="2276538"/>
            <a:ext cx="2376000" cy="2880000"/>
          </a:xfrm>
          <a:prstGeom prst="round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  <a:defRPr sz="1400" b="1">
                <a:solidFill>
                  <a:srgbClr val="FFFFFF"/>
                </a:solidFill>
              </a:defRPr>
            </a:pPr>
            <a:r>
              <a:rPr sz="1600" dirty="0"/>
              <a:t>2. Review quickly</a:t>
            </a:r>
          </a:p>
          <a:p>
            <a:pPr algn="ctr">
              <a:defRPr sz="1200">
                <a:solidFill>
                  <a:srgbClr val="FFFFFF"/>
                </a:solidFill>
              </a:defRPr>
            </a:pPr>
            <a:r>
              <a:rPr dirty="0"/>
              <a:t>Scan each interaction</a:t>
            </a:r>
            <a:br>
              <a:rPr dirty="0"/>
            </a:br>
            <a:r>
              <a:rPr dirty="0"/>
              <a:t>Focus on clarity, quality and outcomes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339840" y="2276538"/>
            <a:ext cx="2376000" cy="2880000"/>
          </a:xfrm>
          <a:prstGeom prst="round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  <a:defRPr sz="1400" b="1">
                <a:solidFill>
                  <a:srgbClr val="FFFFFF"/>
                </a:solidFill>
              </a:defRPr>
            </a:pPr>
            <a:r>
              <a:rPr sz="1600" dirty="0"/>
              <a:t>3. Identify themes</a:t>
            </a:r>
          </a:p>
          <a:p>
            <a:pPr algn="ctr">
              <a:defRPr sz="1200">
                <a:solidFill>
                  <a:srgbClr val="FFFFFF"/>
                </a:solidFill>
              </a:defRPr>
            </a:pPr>
            <a:r>
              <a:rPr dirty="0"/>
              <a:t>Look for recurring patterns</a:t>
            </a:r>
            <a:br>
              <a:rPr dirty="0"/>
            </a:br>
            <a:r>
              <a:rPr dirty="0"/>
              <a:t>Avoid over-</a:t>
            </a:r>
            <a:r>
              <a:rPr dirty="0" err="1"/>
              <a:t>analysing</a:t>
            </a:r>
            <a:r>
              <a:rPr dirty="0"/>
              <a:t> individual cases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9083040" y="2276538"/>
            <a:ext cx="2376000" cy="2880000"/>
          </a:xfrm>
          <a:prstGeom prst="round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  <a:defRPr sz="1400" b="1">
                <a:solidFill>
                  <a:srgbClr val="FFFFFF"/>
                </a:solidFill>
              </a:defRPr>
            </a:pPr>
            <a:r>
              <a:rPr sz="1600" dirty="0"/>
              <a:t>4. Agree actions</a:t>
            </a:r>
          </a:p>
          <a:p>
            <a:pPr algn="ctr">
              <a:defRPr sz="1200">
                <a:solidFill>
                  <a:srgbClr val="FFFFFF"/>
                </a:solidFill>
              </a:defRPr>
            </a:pPr>
            <a:r>
              <a:rPr dirty="0"/>
              <a:t>Identify 2 quick actions</a:t>
            </a:r>
            <a:br>
              <a:rPr dirty="0"/>
            </a:br>
            <a:r>
              <a:rPr dirty="0"/>
              <a:t>No additional funding required</a:t>
            </a:r>
          </a:p>
        </p:txBody>
      </p:sp>
      <p:sp>
        <p:nvSpPr>
          <p:cNvPr id="8" name="Rectangle 7"/>
          <p:cNvSpPr/>
          <p:nvPr/>
        </p:nvSpPr>
        <p:spPr>
          <a:xfrm>
            <a:off x="2041440" y="5446942"/>
            <a:ext cx="8229600" cy="462017"/>
          </a:xfrm>
          <a:prstGeom prst="rect">
            <a:avLst/>
          </a:prstGeom>
          <a:solidFill>
            <a:srgbClr val="E8F4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>
                <a:solidFill>
                  <a:srgbClr val="231F20"/>
                </a:solidFill>
              </a:defRPr>
            </a:pPr>
            <a:r>
              <a:rPr sz="1400" b="1" dirty="0"/>
              <a:t>Top tips: </a:t>
            </a:r>
            <a:r>
              <a:rPr lang="en-GB" sz="1400" dirty="0"/>
              <a:t>• </a:t>
            </a:r>
            <a:r>
              <a:rPr sz="1400" dirty="0"/>
              <a:t>Keep it light • Focus on themes not perfection • Can be done by GP or consultant alone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55C81558-8443-7BB6-B9FD-EE0B20B9E8B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2000" y="1180049"/>
            <a:ext cx="11050700" cy="462017"/>
          </a:xfrm>
        </p:spPr>
        <p:txBody>
          <a:bodyPr numCol="1"/>
          <a:lstStyle/>
          <a:p>
            <a:r>
              <a:rPr lang="en-GB" sz="1400" b="0" dirty="0">
                <a:solidFill>
                  <a:schemeClr val="tx2">
                    <a:lumMod val="50000"/>
                  </a:schemeClr>
                </a:solidFill>
              </a:rPr>
              <a:t>The minimum viable audit template has been developed primarily for NHS e-Referral Service (</a:t>
            </a:r>
            <a:r>
              <a:rPr lang="en-GB" sz="1400" b="0" dirty="0" err="1">
                <a:solidFill>
                  <a:schemeClr val="tx2">
                    <a:lumMod val="50000"/>
                  </a:schemeClr>
                </a:solidFill>
              </a:rPr>
              <a:t>eRS</a:t>
            </a:r>
            <a:r>
              <a:rPr lang="en-GB" sz="1400" b="0" dirty="0">
                <a:solidFill>
                  <a:schemeClr val="tx2">
                    <a:lumMod val="50000"/>
                  </a:schemeClr>
                </a:solidFill>
              </a:rPr>
              <a:t>) Advice &amp; Guidance (A&amp;G) activity and may require local adaptation for other A&amp;G platforms.</a:t>
            </a:r>
          </a:p>
          <a:p>
            <a:endParaRPr lang="en-GB" sz="1400" b="0" dirty="0"/>
          </a:p>
          <a:p>
            <a:r>
              <a:rPr lang="en-GB" sz="1400" dirty="0">
                <a:solidFill>
                  <a:schemeClr val="accent4">
                    <a:lumMod val="50000"/>
                  </a:schemeClr>
                </a:solidFill>
              </a:rPr>
              <a:t>A simple 4-step approach to complete the audit in 60–90 minutes</a:t>
            </a:r>
          </a:p>
          <a:p>
            <a:endParaRPr lang="en-GB" dirty="0"/>
          </a:p>
        </p:txBody>
      </p:sp>
      <p:sp>
        <p:nvSpPr>
          <p:cNvPr id="17" name="Title 16">
            <a:extLst>
              <a:ext uri="{FF2B5EF4-FFF2-40B4-BE49-F238E27FC236}">
                <a16:creationId xmlns:a16="http://schemas.microsoft.com/office/drawing/2014/main" id="{14C60AD2-51F1-AB7E-0E60-D690FCFA88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>
                <a:solidFill>
                  <a:schemeClr val="bg2"/>
                </a:solidFill>
              </a:rPr>
              <a:t>How to Use the A&amp;G Minimum Viable Audit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4CB09B1-8467-5BDB-AF54-72661771130E}"/>
              </a:ext>
            </a:extLst>
          </p:cNvPr>
          <p:cNvSpPr txBox="1"/>
          <p:nvPr/>
        </p:nvSpPr>
        <p:spPr>
          <a:xfrm>
            <a:off x="1725283" y="6409423"/>
            <a:ext cx="87414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i="1" dirty="0">
                <a:solidFill>
                  <a:schemeClr val="tx2">
                    <a:lumMod val="50000"/>
                  </a:schemeClr>
                </a:solidFill>
              </a:rPr>
              <a:t>The minimum viable audit template is provided as a support tool and can be flexibly adapted for local use.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D1E027C-69B1-4AD2-5C1A-0B4CBAC0ED6F}"/>
              </a:ext>
            </a:extLst>
          </p:cNvPr>
          <p:cNvSpPr txBox="1"/>
          <p:nvPr/>
        </p:nvSpPr>
        <p:spPr>
          <a:xfrm>
            <a:off x="6730046" y="5730962"/>
            <a:ext cx="322448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00" i="1" dirty="0">
                <a:solidFill>
                  <a:schemeClr val="tx2">
                    <a:lumMod val="75000"/>
                  </a:schemeClr>
                </a:solidFill>
              </a:rPr>
              <a:t>Best practice: GP/consultant joint review together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D31946-25F6-2552-8712-C143FD3E17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>
            <a:extLst>
              <a:ext uri="{FF2B5EF4-FFF2-40B4-BE49-F238E27FC236}">
                <a16:creationId xmlns:a16="http://schemas.microsoft.com/office/drawing/2014/main" id="{56DB3310-8188-F6BF-C9D9-E2E8C8DF6BE5}"/>
              </a:ext>
            </a:extLst>
          </p:cNvPr>
          <p:cNvSpPr/>
          <p:nvPr/>
        </p:nvSpPr>
        <p:spPr>
          <a:xfrm>
            <a:off x="335280" y="3794579"/>
            <a:ext cx="3938451" cy="639504"/>
          </a:xfrm>
          <a:prstGeom prst="rect">
            <a:avLst/>
          </a:prstGeom>
          <a:solidFill>
            <a:schemeClr val="tx2"/>
          </a:solidFill>
          <a:ln>
            <a:solidFill>
              <a:schemeClr val="accent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800" i="1" dirty="0">
                <a:solidFill>
                  <a:schemeClr val="accent6"/>
                </a:solidFill>
                <a:latin typeface="Segoe UI" panose="020B0502040204020203" pitchFamily="34" charset="0"/>
              </a:rPr>
              <a:t>– Free text (e.g. missing info, unclear ask, wrong service)</a:t>
            </a:r>
            <a:endParaRPr lang="en-GB" sz="800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DCCB4FDF-F03E-5369-D5CE-FCC723BFAEEC}"/>
              </a:ext>
            </a:extLst>
          </p:cNvPr>
          <p:cNvSpPr/>
          <p:nvPr/>
        </p:nvSpPr>
        <p:spPr>
          <a:xfrm>
            <a:off x="7893273" y="2240665"/>
            <a:ext cx="4212000" cy="4068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itle 4">
            <a:extLst>
              <a:ext uri="{FF2B5EF4-FFF2-40B4-BE49-F238E27FC236}">
                <a16:creationId xmlns:a16="http://schemas.microsoft.com/office/drawing/2014/main" id="{658552C2-4F1B-2B3B-9A3F-AEC2234B0E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1158" y="-149062"/>
            <a:ext cx="11404154" cy="865186"/>
          </a:xfrm>
        </p:spPr>
        <p:txBody>
          <a:bodyPr>
            <a:normAutofit/>
          </a:bodyPr>
          <a:lstStyle/>
          <a:p>
            <a:r>
              <a:rPr lang="en-GB" sz="2000" dirty="0">
                <a:solidFill>
                  <a:schemeClr val="bg2"/>
                </a:solidFill>
              </a:rPr>
              <a:t>Minimum Viable Advice &amp; Guidance Audit Template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AFA9E4C-49C5-8E85-ED2D-DDAEEDC82D5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81158" y="419234"/>
            <a:ext cx="5054399" cy="208298"/>
          </a:xfrm>
        </p:spPr>
        <p:txBody>
          <a:bodyPr/>
          <a:lstStyle/>
          <a:p>
            <a:pPr>
              <a:lnSpc>
                <a:spcPct val="100000"/>
              </a:lnSpc>
              <a:spcAft>
                <a:spcPts val="1200"/>
              </a:spcAft>
              <a:buClr>
                <a:schemeClr val="accent6"/>
              </a:buClr>
            </a:pPr>
            <a:r>
              <a:rPr lang="en-GB" sz="1100" b="0" i="1" dirty="0">
                <a:solidFill>
                  <a:schemeClr val="bg2"/>
                </a:solidFill>
                <a:latin typeface="Segoe UI" panose="020B0502040204020203" pitchFamily="34" charset="0"/>
              </a:rPr>
              <a:t>Quick clinically led review to support A&amp;G quality and </a:t>
            </a:r>
            <a:r>
              <a:rPr lang="en-GB" sz="1100" b="0" i="1" dirty="0" err="1">
                <a:solidFill>
                  <a:schemeClr val="bg2"/>
                </a:solidFill>
                <a:latin typeface="Segoe UI" panose="020B0502040204020203" pitchFamily="34" charset="0"/>
              </a:rPr>
              <a:t>SPoA</a:t>
            </a:r>
            <a:r>
              <a:rPr lang="en-GB" sz="1100" b="0" i="1" dirty="0">
                <a:solidFill>
                  <a:schemeClr val="bg2"/>
                </a:solidFill>
                <a:latin typeface="Segoe UI" panose="020B0502040204020203" pitchFamily="34" charset="0"/>
              </a:rPr>
              <a:t> maturity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67D98C5-8049-30E5-C652-AAAE89330AB5}"/>
              </a:ext>
            </a:extLst>
          </p:cNvPr>
          <p:cNvSpPr txBox="1"/>
          <p:nvPr/>
        </p:nvSpPr>
        <p:spPr>
          <a:xfrm>
            <a:off x="335280" y="6330357"/>
            <a:ext cx="11769992" cy="360000"/>
          </a:xfrm>
          <a:prstGeom prst="rect">
            <a:avLst/>
          </a:prstGeom>
          <a:solidFill>
            <a:schemeClr val="bg2"/>
          </a:solidFill>
        </p:spPr>
        <p:txBody>
          <a:bodyPr wrap="square" anchor="ctr">
            <a:spAutoFit/>
          </a:bodyPr>
          <a:lstStyle/>
          <a:p>
            <a:pPr algn="ctr"/>
            <a:r>
              <a:rPr lang="en-GB" sz="1000" b="1" i="1" dirty="0">
                <a:solidFill>
                  <a:schemeClr val="bg1"/>
                </a:solidFill>
                <a:effectLst/>
                <a:latin typeface="Segoe UI" panose="020B0502040204020203" pitchFamily="34" charset="0"/>
              </a:rPr>
              <a:t>This audit demonstrates clinically led review of A&amp;G quality, identification of key themes, and agreed actions to support maturity of Advice &amp; Guidance and Single Point of Access delivery</a:t>
            </a:r>
            <a:endParaRPr lang="en-GB" sz="2400" b="1" dirty="0">
              <a:solidFill>
                <a:schemeClr val="bg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F57F269-33E7-363B-4EF7-48E585611772}"/>
              </a:ext>
            </a:extLst>
          </p:cNvPr>
          <p:cNvSpPr txBox="1"/>
          <p:nvPr/>
        </p:nvSpPr>
        <p:spPr>
          <a:xfrm>
            <a:off x="181158" y="684263"/>
            <a:ext cx="7596000" cy="140038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accent3"/>
            </a:solidFill>
          </a:ln>
        </p:spPr>
        <p:txBody>
          <a:bodyPr wrap="square" numCol="2">
            <a:spAutoFit/>
          </a:bodyPr>
          <a:lstStyle/>
          <a:p>
            <a:pPr fontAlgn="t">
              <a:lnSpc>
                <a:spcPts val="1500"/>
              </a:lnSpc>
              <a:spcAft>
                <a:spcPts val="1200"/>
              </a:spcAft>
              <a:buNone/>
            </a:pPr>
            <a:r>
              <a:rPr lang="en-GB" sz="1400" b="1" i="0" dirty="0">
                <a:solidFill>
                  <a:schemeClr val="bg2"/>
                </a:solidFill>
                <a:effectLst/>
                <a:latin typeface="Segoe UI" panose="020B0502040204020203" pitchFamily="34" charset="0"/>
              </a:rPr>
              <a:t>SCOPE</a:t>
            </a:r>
            <a:endParaRPr lang="en-GB" sz="1100" b="1" i="0" dirty="0">
              <a:solidFill>
                <a:schemeClr val="bg2"/>
              </a:solidFill>
              <a:effectLst/>
              <a:latin typeface="Segoe UI" panose="020B0502040204020203" pitchFamily="34" charset="0"/>
            </a:endParaRPr>
          </a:p>
          <a:p>
            <a:pPr fontAlgn="t">
              <a:lnSpc>
                <a:spcPts val="1500"/>
              </a:lnSpc>
              <a:spcAft>
                <a:spcPts val="300"/>
              </a:spcAft>
            </a:pPr>
            <a:r>
              <a:rPr lang="en-GB" sz="1000" b="1" i="0" dirty="0">
                <a:solidFill>
                  <a:schemeClr val="accent6"/>
                </a:solidFill>
                <a:effectLst/>
                <a:latin typeface="Segoe UI" panose="020B0502040204020203" pitchFamily="34" charset="0"/>
              </a:rPr>
              <a:t>ICB / Place: _________________</a:t>
            </a:r>
            <a:endParaRPr lang="en-GB" sz="1000" b="0" i="0" dirty="0">
              <a:solidFill>
                <a:schemeClr val="accent6"/>
              </a:solidFill>
              <a:effectLst/>
              <a:latin typeface="Segoe UI" panose="020B0502040204020203" pitchFamily="34" charset="0"/>
            </a:endParaRPr>
          </a:p>
          <a:p>
            <a:pPr fontAlgn="t">
              <a:lnSpc>
                <a:spcPts val="1500"/>
              </a:lnSpc>
              <a:spcAft>
                <a:spcPts val="300"/>
              </a:spcAft>
            </a:pPr>
            <a:r>
              <a:rPr lang="en-GB" sz="1000" b="1" i="0" dirty="0">
                <a:solidFill>
                  <a:schemeClr val="accent6"/>
                </a:solidFill>
                <a:effectLst/>
                <a:latin typeface="Segoe UI" panose="020B0502040204020203" pitchFamily="34" charset="0"/>
              </a:rPr>
              <a:t>Specialty: </a:t>
            </a:r>
            <a:r>
              <a:rPr lang="en-GB" sz="1000" b="1" dirty="0">
                <a:solidFill>
                  <a:schemeClr val="accent6"/>
                </a:solidFill>
                <a:latin typeface="Segoe UI" panose="020B0502040204020203" pitchFamily="34" charset="0"/>
              </a:rPr>
              <a:t>_________________</a:t>
            </a:r>
            <a:endParaRPr lang="en-GB" sz="1000" dirty="0">
              <a:solidFill>
                <a:schemeClr val="accent6"/>
              </a:solidFill>
              <a:latin typeface="Segoe UI" panose="020B0502040204020203" pitchFamily="34" charset="0"/>
            </a:endParaRPr>
          </a:p>
          <a:p>
            <a:pPr fontAlgn="t">
              <a:lnSpc>
                <a:spcPts val="1500"/>
              </a:lnSpc>
              <a:spcAft>
                <a:spcPts val="300"/>
              </a:spcAft>
            </a:pPr>
            <a:r>
              <a:rPr lang="en-GB" sz="1000" b="1" i="0" dirty="0">
                <a:solidFill>
                  <a:schemeClr val="accent6"/>
                </a:solidFill>
                <a:effectLst/>
                <a:latin typeface="Segoe UI" panose="020B0502040204020203" pitchFamily="34" charset="0"/>
              </a:rPr>
              <a:t>Date: </a:t>
            </a:r>
            <a:r>
              <a:rPr lang="en-GB" sz="1000" b="1" dirty="0">
                <a:solidFill>
                  <a:schemeClr val="accent6"/>
                </a:solidFill>
                <a:latin typeface="Segoe UI" panose="020B0502040204020203" pitchFamily="34" charset="0"/>
              </a:rPr>
              <a:t>_________________</a:t>
            </a:r>
            <a:endParaRPr lang="en-GB" sz="1000" b="0" i="0" dirty="0">
              <a:solidFill>
                <a:schemeClr val="accent6"/>
              </a:solidFill>
              <a:effectLst/>
              <a:latin typeface="Segoe UI" panose="020B0502040204020203" pitchFamily="34" charset="0"/>
            </a:endParaRPr>
          </a:p>
          <a:p>
            <a:pPr fontAlgn="t">
              <a:lnSpc>
                <a:spcPts val="1500"/>
              </a:lnSpc>
              <a:spcAft>
                <a:spcPts val="300"/>
              </a:spcAft>
            </a:pPr>
            <a:endParaRPr lang="en-GB" sz="1000" b="1" i="0" dirty="0">
              <a:solidFill>
                <a:schemeClr val="accent6"/>
              </a:solidFill>
              <a:effectLst/>
              <a:latin typeface="Segoe UI" panose="020B0502040204020203" pitchFamily="34" charset="0"/>
            </a:endParaRPr>
          </a:p>
          <a:p>
            <a:pPr fontAlgn="t">
              <a:lnSpc>
                <a:spcPts val="1500"/>
              </a:lnSpc>
              <a:spcAft>
                <a:spcPts val="300"/>
              </a:spcAft>
            </a:pPr>
            <a:r>
              <a:rPr lang="en-GB" sz="1000" b="1" i="0" dirty="0">
                <a:solidFill>
                  <a:schemeClr val="accent6"/>
                </a:solidFill>
                <a:effectLst/>
                <a:latin typeface="Segoe UI" panose="020B0502040204020203" pitchFamily="34" charset="0"/>
              </a:rPr>
              <a:t>Reviewer(s):</a:t>
            </a:r>
            <a:r>
              <a:rPr lang="en-GB" sz="1000" b="0" i="0" dirty="0">
                <a:solidFill>
                  <a:schemeClr val="accent6"/>
                </a:solidFill>
                <a:effectLst/>
                <a:latin typeface="Segoe UI" panose="020B0502040204020203" pitchFamily="34" charset="0"/>
              </a:rPr>
              <a:t> GP / Consultant /  Joint GP–Consultant Review / Other </a:t>
            </a:r>
            <a:r>
              <a:rPr lang="en-GB" sz="1000" b="1" dirty="0">
                <a:solidFill>
                  <a:schemeClr val="accent6"/>
                </a:solidFill>
                <a:latin typeface="Segoe UI" panose="020B0502040204020203" pitchFamily="34" charset="0"/>
              </a:rPr>
              <a:t>_______________</a:t>
            </a:r>
          </a:p>
          <a:p>
            <a:pPr fontAlgn="t">
              <a:lnSpc>
                <a:spcPts val="15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GB" sz="1000" b="1" i="0" dirty="0">
                <a:solidFill>
                  <a:schemeClr val="accent6"/>
                </a:solidFill>
                <a:effectLst/>
                <a:latin typeface="Segoe UI" panose="020B0502040204020203" pitchFamily="34" charset="0"/>
              </a:rPr>
              <a:t>Sample:</a:t>
            </a:r>
            <a:endParaRPr lang="en-GB" sz="1000" b="0" i="0" dirty="0">
              <a:solidFill>
                <a:schemeClr val="accent6"/>
              </a:solidFill>
              <a:effectLst/>
              <a:latin typeface="Segoe UI" panose="020B0502040204020203" pitchFamily="34" charset="0"/>
            </a:endParaRPr>
          </a:p>
          <a:p>
            <a:pPr fontAlgn="t">
              <a:lnSpc>
                <a:spcPts val="1500"/>
              </a:lnSpc>
            </a:pPr>
            <a:r>
              <a:rPr lang="en-GB" sz="1000" b="0" i="0" dirty="0">
                <a:solidFill>
                  <a:schemeClr val="accent6"/>
                </a:solidFill>
                <a:effectLst/>
                <a:latin typeface="Segoe UI" panose="020B0502040204020203" pitchFamily="34" charset="0"/>
              </a:rPr>
              <a:t>___ A&amp;G conversations reviewed (recommended 5–10)</a:t>
            </a:r>
          </a:p>
          <a:p>
            <a:pPr fontAlgn="t">
              <a:lnSpc>
                <a:spcPts val="1500"/>
              </a:lnSpc>
            </a:pPr>
            <a:r>
              <a:rPr lang="en-GB" sz="1000" b="0" i="0" dirty="0">
                <a:solidFill>
                  <a:schemeClr val="accent6"/>
                </a:solidFill>
                <a:effectLst/>
                <a:latin typeface="Segoe UI" panose="020B0502040204020203" pitchFamily="34" charset="0"/>
              </a:rPr>
              <a:t>Selection: ☐ Random ☐ High‑volume ☐ Known issue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BBD160C-5FD7-2BFD-34E6-E10F3AF752C6}"/>
              </a:ext>
            </a:extLst>
          </p:cNvPr>
          <p:cNvSpPr txBox="1"/>
          <p:nvPr/>
        </p:nvSpPr>
        <p:spPr>
          <a:xfrm>
            <a:off x="263434" y="2313235"/>
            <a:ext cx="3832705" cy="4828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t">
              <a:lnSpc>
                <a:spcPts val="1500"/>
              </a:lnSpc>
              <a:buNone/>
            </a:pPr>
            <a:r>
              <a:rPr lang="en-GB" sz="1400" b="1" i="0" dirty="0">
                <a:solidFill>
                  <a:schemeClr val="bg2"/>
                </a:solidFill>
                <a:effectLst/>
                <a:latin typeface="Segoe UI" panose="020B0502040204020203" pitchFamily="34" charset="0"/>
              </a:rPr>
              <a:t>RAPID REVIEW </a:t>
            </a:r>
          </a:p>
          <a:p>
            <a:pPr fontAlgn="t">
              <a:lnSpc>
                <a:spcPts val="1500"/>
              </a:lnSpc>
              <a:buNone/>
            </a:pPr>
            <a:r>
              <a:rPr lang="en-GB" sz="1100" i="1" dirty="0">
                <a:solidFill>
                  <a:schemeClr val="bg2"/>
                </a:solidFill>
                <a:latin typeface="Segoe UI" panose="020B0502040204020203" pitchFamily="34" charset="0"/>
              </a:rPr>
              <a:t>C</a:t>
            </a:r>
            <a:r>
              <a:rPr lang="en-GB" sz="1100" i="1" dirty="0">
                <a:solidFill>
                  <a:schemeClr val="bg2"/>
                </a:solidFill>
                <a:effectLst/>
                <a:latin typeface="Segoe UI" panose="020B0502040204020203" pitchFamily="34" charset="0"/>
              </a:rPr>
              <a:t>omplete across sample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12E0364-39AF-38FC-36D7-7F322FE33318}"/>
              </a:ext>
            </a:extLst>
          </p:cNvPr>
          <p:cNvSpPr txBox="1"/>
          <p:nvPr/>
        </p:nvSpPr>
        <p:spPr>
          <a:xfrm>
            <a:off x="263434" y="2751974"/>
            <a:ext cx="6594565" cy="10541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t">
              <a:lnSpc>
                <a:spcPts val="1500"/>
              </a:lnSpc>
              <a:buNone/>
            </a:pPr>
            <a:r>
              <a:rPr lang="en-GB" sz="1000" b="1" i="0" dirty="0">
                <a:solidFill>
                  <a:schemeClr val="accent6"/>
                </a:solidFill>
                <a:effectLst/>
                <a:latin typeface="Segoe UI" panose="020B0502040204020203" pitchFamily="34" charset="0"/>
              </a:rPr>
              <a:t>1. Quality of Questions (Primary Care)</a:t>
            </a:r>
          </a:p>
          <a:p>
            <a:pPr fontAlgn="t">
              <a:lnSpc>
                <a:spcPts val="1500"/>
              </a:lnSpc>
            </a:pPr>
            <a:r>
              <a:rPr lang="en-GB" sz="1000" b="0" i="0" dirty="0">
                <a:solidFill>
                  <a:schemeClr val="accent6"/>
                </a:solidFill>
                <a:effectLst/>
                <a:latin typeface="Segoe UI" panose="020B0502040204020203" pitchFamily="34" charset="0"/>
              </a:rPr>
              <a:t>☐ Clear clinical question</a:t>
            </a:r>
          </a:p>
          <a:p>
            <a:pPr fontAlgn="t">
              <a:lnSpc>
                <a:spcPts val="1500"/>
              </a:lnSpc>
            </a:pPr>
            <a:r>
              <a:rPr lang="en-GB" sz="1000" b="0" i="0" dirty="0">
                <a:solidFill>
                  <a:schemeClr val="accent6"/>
                </a:solidFill>
                <a:effectLst/>
                <a:latin typeface="Segoe UI" panose="020B0502040204020203" pitchFamily="34" charset="0"/>
              </a:rPr>
              <a:t>☐ Sufficient information provided</a:t>
            </a:r>
          </a:p>
          <a:p>
            <a:pPr fontAlgn="t">
              <a:lnSpc>
                <a:spcPts val="1500"/>
              </a:lnSpc>
            </a:pPr>
            <a:r>
              <a:rPr lang="en-GB" sz="1000" b="0" i="0" dirty="0">
                <a:solidFill>
                  <a:schemeClr val="accent6"/>
                </a:solidFill>
                <a:effectLst/>
                <a:latin typeface="Segoe UI" panose="020B0502040204020203" pitchFamily="34" charset="0"/>
              </a:rPr>
              <a:t>☐ Appropriate use of A&amp;G</a:t>
            </a:r>
          </a:p>
          <a:p>
            <a:pPr fontAlgn="t">
              <a:lnSpc>
                <a:spcPts val="1500"/>
              </a:lnSpc>
              <a:buNone/>
            </a:pPr>
            <a:r>
              <a:rPr lang="en-GB" sz="1000" b="1" i="0" dirty="0">
                <a:solidFill>
                  <a:schemeClr val="accent6"/>
                </a:solidFill>
                <a:effectLst/>
                <a:latin typeface="Segoe UI" panose="020B0502040204020203" pitchFamily="34" charset="0"/>
              </a:rPr>
              <a:t>Common gaps:</a:t>
            </a:r>
            <a:endParaRPr lang="en-GB" sz="1000" b="0" i="0" dirty="0">
              <a:solidFill>
                <a:schemeClr val="accent6"/>
              </a:solidFill>
              <a:effectLst/>
              <a:latin typeface="Segoe UI" panose="020B0502040204020203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E70A297-DA62-404A-8441-1FF788885117}"/>
              </a:ext>
            </a:extLst>
          </p:cNvPr>
          <p:cNvSpPr txBox="1"/>
          <p:nvPr/>
        </p:nvSpPr>
        <p:spPr>
          <a:xfrm>
            <a:off x="263434" y="4386775"/>
            <a:ext cx="3938452" cy="12464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t">
              <a:lnSpc>
                <a:spcPts val="1500"/>
              </a:lnSpc>
              <a:buNone/>
            </a:pPr>
            <a:r>
              <a:rPr lang="en-GB" sz="1000" b="1" i="0" dirty="0">
                <a:solidFill>
                  <a:schemeClr val="accent6"/>
                </a:solidFill>
                <a:effectLst/>
                <a:latin typeface="Segoe UI" panose="020B0502040204020203" pitchFamily="34" charset="0"/>
              </a:rPr>
              <a:t>2. Quality of Responses (Secondary Care)</a:t>
            </a:r>
          </a:p>
          <a:p>
            <a:pPr fontAlgn="t">
              <a:lnSpc>
                <a:spcPts val="1500"/>
              </a:lnSpc>
            </a:pPr>
            <a:r>
              <a:rPr lang="en-GB" sz="1000" b="0" i="0" dirty="0">
                <a:solidFill>
                  <a:schemeClr val="accent6"/>
                </a:solidFill>
                <a:effectLst/>
                <a:latin typeface="Segoe UI" panose="020B0502040204020203" pitchFamily="34" charset="0"/>
              </a:rPr>
              <a:t>☐ Clear and actionable advice</a:t>
            </a:r>
          </a:p>
          <a:p>
            <a:pPr fontAlgn="t">
              <a:lnSpc>
                <a:spcPts val="1500"/>
              </a:lnSpc>
            </a:pPr>
            <a:r>
              <a:rPr lang="en-GB" sz="1000" b="0" i="0" dirty="0">
                <a:solidFill>
                  <a:schemeClr val="accent6"/>
                </a:solidFill>
                <a:effectLst/>
                <a:latin typeface="Segoe UI" panose="020B0502040204020203" pitchFamily="34" charset="0"/>
              </a:rPr>
              <a:t>☐ Clinical reasoning included</a:t>
            </a:r>
          </a:p>
          <a:p>
            <a:pPr fontAlgn="t">
              <a:lnSpc>
                <a:spcPts val="1500"/>
              </a:lnSpc>
            </a:pPr>
            <a:r>
              <a:rPr lang="en-GB" sz="1000" b="0" i="0" dirty="0">
                <a:solidFill>
                  <a:schemeClr val="accent6"/>
                </a:solidFill>
                <a:effectLst/>
                <a:latin typeface="Segoe UI" panose="020B0502040204020203" pitchFamily="34" charset="0"/>
              </a:rPr>
              <a:t>☐ Supports primary care management</a:t>
            </a:r>
          </a:p>
          <a:p>
            <a:pPr fontAlgn="t">
              <a:lnSpc>
                <a:spcPts val="1500"/>
              </a:lnSpc>
            </a:pPr>
            <a:r>
              <a:rPr lang="en-GB" sz="1000" dirty="0">
                <a:solidFill>
                  <a:schemeClr val="accent6"/>
                </a:solidFill>
                <a:latin typeface="Segoe UI" panose="020B0502040204020203" pitchFamily="34" charset="0"/>
              </a:rPr>
              <a:t>☐ Polite and professional tone</a:t>
            </a:r>
            <a:endParaRPr lang="en-GB" sz="1000" b="0" i="0" dirty="0">
              <a:solidFill>
                <a:schemeClr val="accent6"/>
              </a:solidFill>
              <a:effectLst/>
              <a:latin typeface="Segoe UI" panose="020B0502040204020203" pitchFamily="34" charset="0"/>
            </a:endParaRPr>
          </a:p>
          <a:p>
            <a:pPr fontAlgn="t">
              <a:lnSpc>
                <a:spcPts val="1500"/>
              </a:lnSpc>
              <a:buNone/>
            </a:pPr>
            <a:r>
              <a:rPr lang="en-GB" sz="1000" b="1" i="0" dirty="0">
                <a:solidFill>
                  <a:schemeClr val="accent6"/>
                </a:solidFill>
                <a:effectLst/>
                <a:latin typeface="Segoe UI" panose="020B0502040204020203" pitchFamily="34" charset="0"/>
              </a:rPr>
              <a:t>Missed opportunities:</a:t>
            </a:r>
            <a:endParaRPr lang="en-GB" sz="1000" b="0" i="0" dirty="0">
              <a:solidFill>
                <a:schemeClr val="accent6"/>
              </a:solidFill>
              <a:effectLst/>
              <a:latin typeface="Segoe UI" panose="020B0502040204020203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DCD8858-7C83-93DA-4B95-7A5C240A8235}"/>
              </a:ext>
            </a:extLst>
          </p:cNvPr>
          <p:cNvSpPr txBox="1"/>
          <p:nvPr/>
        </p:nvSpPr>
        <p:spPr>
          <a:xfrm>
            <a:off x="4621344" y="2869262"/>
            <a:ext cx="3094368" cy="34394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t">
              <a:lnSpc>
                <a:spcPts val="1500"/>
              </a:lnSpc>
              <a:buNone/>
            </a:pPr>
            <a:r>
              <a:rPr lang="en-GB" sz="1000" b="1" i="0" dirty="0">
                <a:solidFill>
                  <a:schemeClr val="accent6"/>
                </a:solidFill>
                <a:effectLst/>
                <a:latin typeface="Segoe UI" panose="020B0502040204020203" pitchFamily="34" charset="0"/>
              </a:rPr>
              <a:t>3. Process &amp; Outcomes</a:t>
            </a:r>
          </a:p>
          <a:p>
            <a:pPr fontAlgn="t">
              <a:lnSpc>
                <a:spcPts val="1500"/>
              </a:lnSpc>
            </a:pPr>
            <a:r>
              <a:rPr lang="en-GB" sz="1000" b="0" i="0" dirty="0">
                <a:solidFill>
                  <a:schemeClr val="accent6"/>
                </a:solidFill>
                <a:effectLst/>
                <a:latin typeface="Segoe UI" panose="020B0502040204020203" pitchFamily="34" charset="0"/>
              </a:rPr>
              <a:t>☐ Managed in primary care</a:t>
            </a:r>
          </a:p>
          <a:p>
            <a:pPr fontAlgn="t">
              <a:lnSpc>
                <a:spcPts val="1500"/>
              </a:lnSpc>
            </a:pPr>
            <a:r>
              <a:rPr lang="en-GB" sz="1000" b="0" i="0" dirty="0">
                <a:solidFill>
                  <a:schemeClr val="accent6"/>
                </a:solidFill>
                <a:effectLst/>
                <a:latin typeface="Segoe UI" panose="020B0502040204020203" pitchFamily="34" charset="0"/>
              </a:rPr>
              <a:t>☐ Referral generated</a:t>
            </a:r>
          </a:p>
          <a:p>
            <a:pPr fontAlgn="t">
              <a:lnSpc>
                <a:spcPts val="1500"/>
              </a:lnSpc>
            </a:pPr>
            <a:r>
              <a:rPr lang="en-GB" sz="1000" b="0" i="0" dirty="0">
                <a:solidFill>
                  <a:schemeClr val="accent6"/>
                </a:solidFill>
                <a:effectLst/>
                <a:latin typeface="Segoe UI" panose="020B0502040204020203" pitchFamily="34" charset="0"/>
              </a:rPr>
              <a:t>☐ Further info requested</a:t>
            </a:r>
          </a:p>
          <a:p>
            <a:pPr fontAlgn="t">
              <a:lnSpc>
                <a:spcPts val="1500"/>
              </a:lnSpc>
            </a:pPr>
            <a:r>
              <a:rPr lang="en-GB" sz="1000" b="0" i="0" dirty="0">
                <a:solidFill>
                  <a:schemeClr val="accent6"/>
                </a:solidFill>
                <a:effectLst/>
                <a:latin typeface="Segoe UI" panose="020B0502040204020203" pitchFamily="34" charset="0"/>
              </a:rPr>
              <a:t>☐ Did not reach resolution</a:t>
            </a:r>
          </a:p>
          <a:p>
            <a:pPr fontAlgn="t">
              <a:lnSpc>
                <a:spcPts val="1500"/>
              </a:lnSpc>
            </a:pPr>
            <a:r>
              <a:rPr lang="en-GB" sz="1000" dirty="0">
                <a:solidFill>
                  <a:schemeClr val="accent6"/>
                </a:solidFill>
                <a:latin typeface="Segoe UI" panose="020B0502040204020203" pitchFamily="34" charset="0"/>
              </a:rPr>
              <a:t>☐ Other ____________________________</a:t>
            </a:r>
          </a:p>
          <a:p>
            <a:pPr fontAlgn="t">
              <a:lnSpc>
                <a:spcPts val="1500"/>
              </a:lnSpc>
            </a:pPr>
            <a:endParaRPr lang="en-GB" sz="1000" b="0" i="0" dirty="0">
              <a:solidFill>
                <a:schemeClr val="accent6"/>
              </a:solidFill>
              <a:effectLst/>
              <a:latin typeface="Segoe UI" panose="020B0502040204020203" pitchFamily="34" charset="0"/>
            </a:endParaRPr>
          </a:p>
          <a:p>
            <a:pPr fontAlgn="t">
              <a:lnSpc>
                <a:spcPts val="1500"/>
              </a:lnSpc>
              <a:spcBef>
                <a:spcPts val="600"/>
              </a:spcBef>
              <a:buNone/>
            </a:pPr>
            <a:r>
              <a:rPr lang="en-GB" sz="1000" b="1" i="0" dirty="0">
                <a:solidFill>
                  <a:schemeClr val="accent6"/>
                </a:solidFill>
                <a:effectLst/>
                <a:latin typeface="Segoe UI" panose="020B0502040204020203" pitchFamily="34" charset="0"/>
              </a:rPr>
              <a:t>Process issues seen:</a:t>
            </a:r>
            <a:endParaRPr lang="en-GB" sz="1000" b="0" i="0" dirty="0">
              <a:solidFill>
                <a:schemeClr val="accent6"/>
              </a:solidFill>
              <a:effectLst/>
              <a:latin typeface="Segoe UI" panose="020B0502040204020203" pitchFamily="34" charset="0"/>
            </a:endParaRPr>
          </a:p>
          <a:p>
            <a:pPr fontAlgn="t">
              <a:lnSpc>
                <a:spcPts val="1500"/>
              </a:lnSpc>
            </a:pPr>
            <a:r>
              <a:rPr lang="en-GB" sz="1000" b="0" i="0" dirty="0">
                <a:solidFill>
                  <a:schemeClr val="accent6"/>
                </a:solidFill>
                <a:effectLst/>
                <a:latin typeface="Segoe UI" panose="020B0502040204020203" pitchFamily="34" charset="0"/>
              </a:rPr>
              <a:t>☐ Missing attachments</a:t>
            </a:r>
          </a:p>
          <a:p>
            <a:pPr fontAlgn="t">
              <a:lnSpc>
                <a:spcPts val="1500"/>
              </a:lnSpc>
            </a:pPr>
            <a:r>
              <a:rPr lang="en-GB" sz="1000" b="0" i="0" dirty="0">
                <a:solidFill>
                  <a:schemeClr val="accent6"/>
                </a:solidFill>
                <a:effectLst/>
                <a:latin typeface="Segoe UI" panose="020B0502040204020203" pitchFamily="34" charset="0"/>
              </a:rPr>
              <a:t>☐ Wrong pathway/service</a:t>
            </a:r>
          </a:p>
          <a:p>
            <a:pPr fontAlgn="t">
              <a:lnSpc>
                <a:spcPts val="1500"/>
              </a:lnSpc>
            </a:pPr>
            <a:r>
              <a:rPr lang="en-GB" sz="1000" dirty="0">
                <a:solidFill>
                  <a:schemeClr val="accent6"/>
                </a:solidFill>
                <a:latin typeface="Segoe UI" panose="020B0502040204020203" pitchFamily="34" charset="0"/>
              </a:rPr>
              <a:t>☐ Delays / backlog</a:t>
            </a:r>
          </a:p>
          <a:p>
            <a:pPr fontAlgn="t">
              <a:lnSpc>
                <a:spcPts val="1500"/>
              </a:lnSpc>
            </a:pPr>
            <a:r>
              <a:rPr lang="en-GB" sz="1000" dirty="0">
                <a:solidFill>
                  <a:schemeClr val="accent6"/>
                </a:solidFill>
                <a:latin typeface="Segoe UI" panose="020B0502040204020203" pitchFamily="34" charset="0"/>
              </a:rPr>
              <a:t>☐ Not converted when appropriate</a:t>
            </a:r>
          </a:p>
          <a:p>
            <a:pPr fontAlgn="t">
              <a:lnSpc>
                <a:spcPts val="1500"/>
              </a:lnSpc>
            </a:pPr>
            <a:r>
              <a:rPr lang="en-GB" sz="1000">
                <a:solidFill>
                  <a:schemeClr val="accent6"/>
                </a:solidFill>
                <a:latin typeface="Segoe UI" panose="020B0502040204020203" pitchFamily="34" charset="0"/>
              </a:rPr>
              <a:t>☐ </a:t>
            </a:r>
            <a:r>
              <a:rPr lang="en-GB" sz="1000" dirty="0">
                <a:solidFill>
                  <a:schemeClr val="accent6"/>
                </a:solidFill>
                <a:latin typeface="Segoe UI" panose="020B0502040204020203" pitchFamily="34" charset="0"/>
              </a:rPr>
              <a:t>Specialty </a:t>
            </a:r>
            <a:r>
              <a:rPr lang="en-GB" sz="1000" b="0" i="0" dirty="0">
                <a:solidFill>
                  <a:schemeClr val="accent6"/>
                </a:solidFill>
                <a:effectLst/>
                <a:latin typeface="Segoe UI" panose="020B0502040204020203" pitchFamily="34" charset="0"/>
              </a:rPr>
              <a:t>redirection via GP (rather </a:t>
            </a:r>
            <a:r>
              <a:rPr lang="en-GB" sz="1000" b="0" i="0">
                <a:solidFill>
                  <a:schemeClr val="accent6"/>
                </a:solidFill>
                <a:effectLst/>
                <a:latin typeface="Segoe UI" panose="020B0502040204020203" pitchFamily="34" charset="0"/>
              </a:rPr>
              <a:t>than consultant-to-consultant)</a:t>
            </a:r>
            <a:endParaRPr lang="en-GB" sz="1000" b="0" i="0" dirty="0">
              <a:solidFill>
                <a:schemeClr val="accent6"/>
              </a:solidFill>
              <a:effectLst/>
              <a:latin typeface="Segoe UI" panose="020B0502040204020203" pitchFamily="34" charset="0"/>
            </a:endParaRPr>
          </a:p>
          <a:p>
            <a:pPr fontAlgn="t">
              <a:lnSpc>
                <a:spcPts val="1500"/>
              </a:lnSpc>
            </a:pPr>
            <a:r>
              <a:rPr lang="en-GB" sz="1000" dirty="0">
                <a:solidFill>
                  <a:schemeClr val="accent6"/>
                </a:solidFill>
                <a:latin typeface="Segoe UI" panose="020B0502040204020203" pitchFamily="34" charset="0"/>
              </a:rPr>
              <a:t>☐ Recommended investigations or services that are not accessible in primary care</a:t>
            </a:r>
          </a:p>
          <a:p>
            <a:pPr fontAlgn="t">
              <a:lnSpc>
                <a:spcPts val="1500"/>
              </a:lnSpc>
            </a:pPr>
            <a:r>
              <a:rPr lang="en-GB" sz="1000" dirty="0">
                <a:solidFill>
                  <a:schemeClr val="accent6"/>
                </a:solidFill>
                <a:latin typeface="Segoe UI" panose="020B0502040204020203" pitchFamily="34" charset="0"/>
              </a:rPr>
              <a:t>☐ Other ____________________________</a:t>
            </a:r>
            <a:endParaRPr lang="en-GB" sz="1000" b="0" i="0" dirty="0">
              <a:solidFill>
                <a:schemeClr val="accent6"/>
              </a:solidFill>
              <a:effectLst/>
              <a:latin typeface="Segoe UI" panose="020B0502040204020203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714B6C5-C516-1267-76DC-000711EE38E0}"/>
              </a:ext>
            </a:extLst>
          </p:cNvPr>
          <p:cNvSpPr txBox="1"/>
          <p:nvPr/>
        </p:nvSpPr>
        <p:spPr>
          <a:xfrm>
            <a:off x="7902249" y="2240665"/>
            <a:ext cx="4066341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t">
              <a:lnSpc>
                <a:spcPts val="1500"/>
              </a:lnSpc>
              <a:buNone/>
            </a:pPr>
            <a:r>
              <a:rPr lang="en-GB" sz="1400" b="1" i="0" dirty="0">
                <a:solidFill>
                  <a:schemeClr val="bg2"/>
                </a:solidFill>
                <a:effectLst/>
                <a:latin typeface="Segoe UI" panose="020B0502040204020203" pitchFamily="34" charset="0"/>
              </a:rPr>
              <a:t>KEY INSIGHTS</a:t>
            </a:r>
          </a:p>
          <a:p>
            <a:pPr fontAlgn="t">
              <a:lnSpc>
                <a:spcPts val="15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GB" sz="1000" b="1" i="0" dirty="0">
                <a:solidFill>
                  <a:schemeClr val="accent3">
                    <a:lumMod val="50000"/>
                  </a:schemeClr>
                </a:solidFill>
                <a:effectLst/>
                <a:latin typeface="Segoe UI" panose="020B0502040204020203" pitchFamily="34" charset="0"/>
              </a:rPr>
              <a:t>Top 3 themes</a:t>
            </a:r>
            <a:r>
              <a:rPr lang="en-GB" sz="1000" b="0" i="0" dirty="0">
                <a:solidFill>
                  <a:schemeClr val="accent3">
                    <a:lumMod val="50000"/>
                  </a:schemeClr>
                </a:solidFill>
                <a:effectLst/>
                <a:latin typeface="Segoe UI" panose="020B0502040204020203" pitchFamily="34" charset="0"/>
              </a:rPr>
              <a:t> </a:t>
            </a:r>
          </a:p>
          <a:p>
            <a:pPr fontAlgn="t">
              <a:lnSpc>
                <a:spcPts val="15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GB" sz="1000" b="0" i="0" dirty="0">
                <a:solidFill>
                  <a:schemeClr val="accent3">
                    <a:lumMod val="50000"/>
                  </a:schemeClr>
                </a:solidFill>
                <a:effectLst/>
                <a:latin typeface="Segoe UI" panose="020B0502040204020203" pitchFamily="34" charset="0"/>
              </a:rPr>
              <a:t>1. _____________________________________________________________________</a:t>
            </a:r>
            <a:br>
              <a:rPr lang="en-GB" sz="1000" b="0" i="0" dirty="0">
                <a:solidFill>
                  <a:schemeClr val="accent3">
                    <a:lumMod val="50000"/>
                  </a:schemeClr>
                </a:solidFill>
                <a:effectLst/>
                <a:latin typeface="Segoe UI" panose="020B0502040204020203" pitchFamily="34" charset="0"/>
              </a:rPr>
            </a:br>
            <a:r>
              <a:rPr lang="en-GB" sz="1000" b="0" i="0" dirty="0">
                <a:solidFill>
                  <a:schemeClr val="accent3">
                    <a:lumMod val="50000"/>
                  </a:schemeClr>
                </a:solidFill>
                <a:effectLst/>
                <a:latin typeface="Segoe UI" panose="020B0502040204020203" pitchFamily="34" charset="0"/>
              </a:rPr>
              <a:t>2.</a:t>
            </a:r>
            <a:r>
              <a:rPr lang="en-GB" sz="1000" dirty="0">
                <a:solidFill>
                  <a:schemeClr val="accent3">
                    <a:lumMod val="50000"/>
                  </a:schemeClr>
                </a:solidFill>
                <a:latin typeface="Segoe UI" panose="020B0502040204020203" pitchFamily="34" charset="0"/>
              </a:rPr>
              <a:t> _____________________________________________________________________</a:t>
            </a:r>
            <a:br>
              <a:rPr lang="en-GB" sz="1000" b="0" i="0" dirty="0">
                <a:solidFill>
                  <a:schemeClr val="accent3">
                    <a:lumMod val="50000"/>
                  </a:schemeClr>
                </a:solidFill>
                <a:effectLst/>
                <a:latin typeface="Segoe UI" panose="020B0502040204020203" pitchFamily="34" charset="0"/>
              </a:rPr>
            </a:br>
            <a:r>
              <a:rPr lang="en-GB" sz="1000" b="0" i="0" dirty="0">
                <a:solidFill>
                  <a:schemeClr val="accent3">
                    <a:lumMod val="50000"/>
                  </a:schemeClr>
                </a:solidFill>
                <a:effectLst/>
                <a:latin typeface="Segoe UI" panose="020B0502040204020203" pitchFamily="34" charset="0"/>
              </a:rPr>
              <a:t>3.</a:t>
            </a:r>
            <a:r>
              <a:rPr lang="en-GB" sz="1000" dirty="0">
                <a:solidFill>
                  <a:schemeClr val="accent3">
                    <a:lumMod val="50000"/>
                  </a:schemeClr>
                </a:solidFill>
                <a:latin typeface="Segoe UI" panose="020B0502040204020203" pitchFamily="34" charset="0"/>
              </a:rPr>
              <a:t> _____________________________________________________________________</a:t>
            </a:r>
            <a:endParaRPr lang="en-GB" sz="1000" b="0" i="0" dirty="0">
              <a:solidFill>
                <a:schemeClr val="accent3">
                  <a:lumMod val="50000"/>
                </a:schemeClr>
              </a:solidFill>
              <a:effectLst/>
              <a:latin typeface="Segoe UI" panose="020B0502040204020203" pitchFamily="34" charset="0"/>
            </a:endParaRPr>
          </a:p>
          <a:p>
            <a:pPr fontAlgn="t">
              <a:lnSpc>
                <a:spcPts val="15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GB" sz="1000" b="1" i="0" dirty="0">
                <a:solidFill>
                  <a:schemeClr val="accent3">
                    <a:lumMod val="50000"/>
                  </a:schemeClr>
                </a:solidFill>
                <a:effectLst/>
                <a:latin typeface="Segoe UI" panose="020B0502040204020203" pitchFamily="34" charset="0"/>
              </a:rPr>
              <a:t>Examples of recurring issues</a:t>
            </a:r>
            <a:endParaRPr lang="en-GB" sz="1000" b="0" i="0" dirty="0">
              <a:solidFill>
                <a:schemeClr val="accent3">
                  <a:lumMod val="50000"/>
                </a:schemeClr>
              </a:solidFill>
              <a:effectLst/>
              <a:latin typeface="Segoe UI" panose="020B0502040204020203" pitchFamily="34" charset="0"/>
            </a:endParaRPr>
          </a:p>
          <a:p>
            <a:pPr fontAlgn="t">
              <a:lnSpc>
                <a:spcPts val="1500"/>
              </a:lnSpc>
            </a:pPr>
            <a:r>
              <a:rPr lang="en-GB" sz="900" b="0" i="0" dirty="0">
                <a:solidFill>
                  <a:schemeClr val="accent3">
                    <a:lumMod val="50000"/>
                  </a:schemeClr>
                </a:solidFill>
                <a:effectLst/>
                <a:latin typeface="Segoe UI" panose="020B0502040204020203" pitchFamily="34" charset="0"/>
              </a:rPr>
              <a:t>☐ Repeated clinical queries</a:t>
            </a:r>
          </a:p>
          <a:p>
            <a:pPr fontAlgn="t">
              <a:lnSpc>
                <a:spcPts val="1500"/>
              </a:lnSpc>
            </a:pPr>
            <a:r>
              <a:rPr lang="en-GB" sz="900" b="0" i="0" dirty="0">
                <a:solidFill>
                  <a:schemeClr val="accent3">
                    <a:lumMod val="50000"/>
                  </a:schemeClr>
                </a:solidFill>
                <a:effectLst/>
                <a:latin typeface="Segoe UI" panose="020B0502040204020203" pitchFamily="34" charset="0"/>
              </a:rPr>
              <a:t>☐ Pathways not visible / used</a:t>
            </a:r>
          </a:p>
          <a:p>
            <a:pPr fontAlgn="t">
              <a:lnSpc>
                <a:spcPts val="1500"/>
              </a:lnSpc>
            </a:pPr>
            <a:r>
              <a:rPr lang="en-GB" sz="900" b="0" i="0" dirty="0">
                <a:solidFill>
                  <a:schemeClr val="accent3">
                    <a:lumMod val="50000"/>
                  </a:schemeClr>
                </a:solidFill>
                <a:effectLst/>
                <a:latin typeface="Segoe UI" panose="020B0502040204020203" pitchFamily="34" charset="0"/>
              </a:rPr>
              <a:t>☐ Poor information quality</a:t>
            </a:r>
          </a:p>
          <a:p>
            <a:pPr fontAlgn="t">
              <a:lnSpc>
                <a:spcPts val="1500"/>
              </a:lnSpc>
            </a:pPr>
            <a:r>
              <a:rPr lang="en-GB" sz="900" b="0" i="0" dirty="0">
                <a:solidFill>
                  <a:schemeClr val="accent3">
                    <a:lumMod val="50000"/>
                  </a:schemeClr>
                </a:solidFill>
                <a:effectLst/>
                <a:latin typeface="Segoe UI" panose="020B0502040204020203" pitchFamily="34" charset="0"/>
              </a:rPr>
              <a:t>☐ Variation in responses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3EA58C0-7E8A-71E8-AB8D-200EFC5480F5}"/>
              </a:ext>
            </a:extLst>
          </p:cNvPr>
          <p:cNvSpPr txBox="1"/>
          <p:nvPr/>
        </p:nvSpPr>
        <p:spPr>
          <a:xfrm>
            <a:off x="7894991" y="4499604"/>
            <a:ext cx="4066341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t">
              <a:lnSpc>
                <a:spcPts val="1500"/>
              </a:lnSpc>
              <a:buNone/>
            </a:pPr>
            <a:r>
              <a:rPr lang="en-GB" sz="1400" b="1" dirty="0">
                <a:solidFill>
                  <a:schemeClr val="bg2"/>
                </a:solidFill>
                <a:latin typeface="Segoe UI" panose="020B0502040204020203" pitchFamily="34" charset="0"/>
              </a:rPr>
              <a:t>ACTION</a:t>
            </a:r>
            <a:endParaRPr lang="en-GB" sz="1000" b="1" i="0" dirty="0">
              <a:solidFill>
                <a:schemeClr val="bg2"/>
              </a:solidFill>
              <a:effectLst/>
              <a:latin typeface="Segoe UI" panose="020B0502040204020203" pitchFamily="34" charset="0"/>
            </a:endParaRPr>
          </a:p>
          <a:p>
            <a:pPr fontAlgn="t">
              <a:lnSpc>
                <a:spcPts val="1500"/>
              </a:lnSpc>
              <a:buNone/>
            </a:pPr>
            <a:r>
              <a:rPr lang="en-GB" sz="1000" b="1" i="0" dirty="0">
                <a:solidFill>
                  <a:schemeClr val="accent3">
                    <a:lumMod val="50000"/>
                  </a:schemeClr>
                </a:solidFill>
                <a:effectLst/>
                <a:latin typeface="Segoe UI" panose="020B0502040204020203" pitchFamily="34" charset="0"/>
              </a:rPr>
              <a:t>Two quick </a:t>
            </a:r>
            <a:r>
              <a:rPr lang="en-GB" sz="1000" b="1" dirty="0">
                <a:solidFill>
                  <a:schemeClr val="accent3">
                    <a:lumMod val="50000"/>
                  </a:schemeClr>
                </a:solidFill>
                <a:latin typeface="Segoe UI" panose="020B0502040204020203" pitchFamily="34" charset="0"/>
              </a:rPr>
              <a:t>actions (keep simple and immediate - </a:t>
            </a:r>
            <a:r>
              <a:rPr lang="en-GB" sz="1000" b="1" i="0" dirty="0">
                <a:solidFill>
                  <a:schemeClr val="accent3">
                    <a:lumMod val="50000"/>
                  </a:schemeClr>
                </a:solidFill>
                <a:effectLst/>
                <a:latin typeface="Segoe UI" panose="020B0502040204020203" pitchFamily="34" charset="0"/>
              </a:rPr>
              <a:t>no additional funding)</a:t>
            </a:r>
            <a:r>
              <a:rPr lang="en-GB" sz="1000" b="0" i="0" dirty="0">
                <a:solidFill>
                  <a:schemeClr val="accent3">
                    <a:lumMod val="50000"/>
                  </a:schemeClr>
                </a:solidFill>
                <a:effectLst/>
                <a:latin typeface="Segoe UI" panose="020B0502040204020203" pitchFamily="34" charset="0"/>
              </a:rPr>
              <a:t> </a:t>
            </a:r>
          </a:p>
          <a:p>
            <a:pPr fontAlgn="t">
              <a:lnSpc>
                <a:spcPts val="15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GB" sz="1000" b="0" i="0" dirty="0">
                <a:solidFill>
                  <a:schemeClr val="accent3">
                    <a:lumMod val="50000"/>
                  </a:schemeClr>
                </a:solidFill>
                <a:effectLst/>
                <a:latin typeface="Segoe UI" panose="020B0502040204020203" pitchFamily="34" charset="0"/>
              </a:rPr>
              <a:t>1.</a:t>
            </a:r>
            <a:r>
              <a:rPr lang="en-GB" sz="1000" dirty="0">
                <a:solidFill>
                  <a:schemeClr val="accent3">
                    <a:lumMod val="50000"/>
                  </a:schemeClr>
                </a:solidFill>
                <a:latin typeface="Segoe UI" panose="020B0502040204020203" pitchFamily="34" charset="0"/>
              </a:rPr>
              <a:t> _____________________________________________________________________</a:t>
            </a:r>
            <a:br>
              <a:rPr lang="en-GB" sz="1000" dirty="0">
                <a:solidFill>
                  <a:schemeClr val="accent3">
                    <a:lumMod val="50000"/>
                  </a:schemeClr>
                </a:solidFill>
                <a:latin typeface="Segoe UI" panose="020B0502040204020203" pitchFamily="34" charset="0"/>
              </a:rPr>
            </a:br>
            <a:r>
              <a:rPr lang="en-GB" sz="1000" b="0" i="0" dirty="0">
                <a:solidFill>
                  <a:schemeClr val="accent3">
                    <a:lumMod val="50000"/>
                  </a:schemeClr>
                </a:solidFill>
                <a:effectLst/>
                <a:latin typeface="Segoe UI" panose="020B0502040204020203" pitchFamily="34" charset="0"/>
              </a:rPr>
              <a:t>2.</a:t>
            </a:r>
            <a:r>
              <a:rPr lang="en-GB" sz="1000" dirty="0">
                <a:solidFill>
                  <a:schemeClr val="accent3">
                    <a:lumMod val="50000"/>
                  </a:schemeClr>
                </a:solidFill>
                <a:latin typeface="Segoe UI" panose="020B0502040204020203" pitchFamily="34" charset="0"/>
              </a:rPr>
              <a:t> _____________________________________________________________________</a:t>
            </a:r>
            <a:endParaRPr lang="en-GB" sz="1000" b="0" i="0" dirty="0">
              <a:solidFill>
                <a:schemeClr val="accent3">
                  <a:lumMod val="50000"/>
                </a:schemeClr>
              </a:solidFill>
              <a:effectLst/>
              <a:latin typeface="Segoe UI" panose="020B0502040204020203" pitchFamily="34" charset="0"/>
            </a:endParaRPr>
          </a:p>
          <a:p>
            <a:pPr fontAlgn="t">
              <a:lnSpc>
                <a:spcPts val="1500"/>
              </a:lnSpc>
              <a:buNone/>
            </a:pPr>
            <a:r>
              <a:rPr lang="en-GB" sz="1000" b="1" i="0" dirty="0">
                <a:solidFill>
                  <a:schemeClr val="accent3">
                    <a:lumMod val="50000"/>
                  </a:schemeClr>
                </a:solidFill>
                <a:effectLst/>
                <a:latin typeface="Segoe UI" panose="020B0502040204020203" pitchFamily="34" charset="0"/>
              </a:rPr>
              <a:t>One learning / pathway gap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1F5A75F-A896-AF43-7BAD-1843C8EEAB16}"/>
              </a:ext>
            </a:extLst>
          </p:cNvPr>
          <p:cNvSpPr txBox="1"/>
          <p:nvPr/>
        </p:nvSpPr>
        <p:spPr>
          <a:xfrm>
            <a:off x="7893273" y="684264"/>
            <a:ext cx="4212000" cy="14760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bg2"/>
            </a:solidFill>
          </a:ln>
        </p:spPr>
        <p:txBody>
          <a:bodyPr wrap="square">
            <a:spAutoFit/>
          </a:bodyPr>
          <a:lstStyle/>
          <a:p>
            <a:pPr marL="0" indent="0">
              <a:lnSpc>
                <a:spcPct val="110000"/>
              </a:lnSpc>
              <a:spcBef>
                <a:spcPts val="2500"/>
              </a:spcBef>
              <a:buFont typeface="Arial" panose="020B0604020202020204" pitchFamily="34" charset="0"/>
              <a:buNone/>
            </a:pPr>
            <a:r>
              <a:rPr lang="en-US" sz="1200" b="1" dirty="0">
                <a:solidFill>
                  <a:schemeClr val="bg2"/>
                </a:solidFill>
              </a:rPr>
              <a:t>PURPOSE</a:t>
            </a:r>
          </a:p>
          <a:p>
            <a:pPr marL="0" lvl="1" indent="0">
              <a:lnSpc>
                <a:spcPct val="110000"/>
              </a:lnSpc>
              <a:spcAft>
                <a:spcPts val="1200"/>
              </a:spcAft>
              <a:buFont typeface="Arial" panose="020B0604020202020204" pitchFamily="34" charset="0"/>
              <a:buNone/>
            </a:pPr>
            <a:r>
              <a:rPr lang="en-US" sz="1050" i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The audit template supports a clinically led review of Advice &amp; Guidance quality for Integrated Care Boards and local teams with limited resources.</a:t>
            </a:r>
          </a:p>
          <a:p>
            <a:pPr marL="0" lvl="1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en-US" sz="1200" b="1" dirty="0">
                <a:solidFill>
                  <a:schemeClr val="bg2"/>
                </a:solidFill>
              </a:rPr>
              <a:t>AUDIT STRUCTURE AND PURPOSE</a:t>
            </a:r>
          </a:p>
          <a:p>
            <a:pPr marL="0" lvl="1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en-US" sz="1050" i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Designed for completion in 60–90 minutes, focusing on 5–10 A&amp;G conversations by GPs and/or consultants.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50F57D94-289F-486A-5DCF-7DE05E2B28F5}"/>
              </a:ext>
            </a:extLst>
          </p:cNvPr>
          <p:cNvSpPr txBox="1"/>
          <p:nvPr/>
        </p:nvSpPr>
        <p:spPr>
          <a:xfrm>
            <a:off x="7956884" y="5610186"/>
            <a:ext cx="3970828" cy="646331"/>
          </a:xfrm>
          <a:prstGeom prst="rect">
            <a:avLst/>
          </a:prstGeom>
          <a:noFill/>
          <a:ln w="12700"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3A785749-E576-66B1-04AD-09F69F0CF8B1}"/>
              </a:ext>
            </a:extLst>
          </p:cNvPr>
          <p:cNvSpPr/>
          <p:nvPr/>
        </p:nvSpPr>
        <p:spPr>
          <a:xfrm>
            <a:off x="335280" y="5636860"/>
            <a:ext cx="3938451" cy="639504"/>
          </a:xfrm>
          <a:prstGeom prst="rect">
            <a:avLst/>
          </a:prstGeom>
          <a:solidFill>
            <a:schemeClr val="tx2"/>
          </a:solidFill>
          <a:ln>
            <a:solidFill>
              <a:schemeClr val="accent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800" i="1" dirty="0">
                <a:solidFill>
                  <a:schemeClr val="accent6"/>
                </a:solidFill>
                <a:latin typeface="Segoe UI" panose="020B0502040204020203" pitchFamily="34" charset="0"/>
              </a:rPr>
              <a:t>– Free text (e.g. brief responses, no education, unclear next steps)</a:t>
            </a:r>
            <a:endParaRPr lang="en-GB" sz="80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4D704D2-17DC-93CD-7115-D22918AD9DA8}"/>
              </a:ext>
            </a:extLst>
          </p:cNvPr>
          <p:cNvSpPr txBox="1"/>
          <p:nvPr/>
        </p:nvSpPr>
        <p:spPr>
          <a:xfrm>
            <a:off x="10115389" y="2240665"/>
            <a:ext cx="2105999" cy="2633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u="sng" dirty="0">
                <a:solidFill>
                  <a:schemeClr val="bg2"/>
                </a:solidFill>
                <a:hlinkClick r:id="rId3"/>
              </a:rPr>
              <a:t>Complete in Microsoft Forms</a:t>
            </a:r>
            <a:endParaRPr lang="en-GB" sz="1100" u="sng" dirty="0">
              <a:solidFill>
                <a:schemeClr val="bg2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FE6C4BF-AD11-9AE3-D9CF-7FB6368EBB5F}"/>
              </a:ext>
            </a:extLst>
          </p:cNvPr>
          <p:cNvSpPr txBox="1"/>
          <p:nvPr/>
        </p:nvSpPr>
        <p:spPr>
          <a:xfrm>
            <a:off x="3473450" y="2385130"/>
            <a:ext cx="4303708" cy="47705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 b="1" dirty="0">
                <a:solidFill>
                  <a:schemeClr val="accent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General Practice name: ______________ Responding Trust:______________</a:t>
            </a:r>
          </a:p>
          <a:p>
            <a:pPr>
              <a:spcAft>
                <a:spcPts val="600"/>
              </a:spcAft>
            </a:pPr>
            <a:r>
              <a:rPr lang="en-GB" sz="1000" b="1" dirty="0">
                <a:solidFill>
                  <a:schemeClr val="accent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Referrer: </a:t>
            </a:r>
            <a:r>
              <a:rPr lang="en-GB" sz="1000" dirty="0">
                <a:solidFill>
                  <a:schemeClr val="accent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GP / Advanced Nurse Practitioner / Other </a:t>
            </a:r>
            <a:r>
              <a:rPr lang="en-GB" sz="1000" b="1" dirty="0">
                <a:solidFill>
                  <a:schemeClr val="accent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3009520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NHSD-Refresh-Theme-NOV1120B">
  <a:themeElements>
    <a:clrScheme name="Custom 2">
      <a:dk1>
        <a:srgbClr val="FFFFFF"/>
      </a:dk1>
      <a:lt1>
        <a:srgbClr val="231F20"/>
      </a:lt1>
      <a:dk2>
        <a:srgbClr val="005EB8"/>
      </a:dk2>
      <a:lt2>
        <a:srgbClr val="F4F6F8"/>
      </a:lt2>
      <a:accent1>
        <a:srgbClr val="003087"/>
      </a:accent1>
      <a:accent2>
        <a:srgbClr val="768692"/>
      </a:accent2>
      <a:accent3>
        <a:srgbClr val="C7CED3"/>
      </a:accent3>
      <a:accent4>
        <a:srgbClr val="99DDEB"/>
      </a:accent4>
      <a:accent5>
        <a:srgbClr val="80D2CC"/>
      </a:accent5>
      <a:accent6>
        <a:srgbClr val="425563"/>
      </a:accent6>
      <a:hlink>
        <a:srgbClr val="005EB8"/>
      </a:hlink>
      <a:folHlink>
        <a:srgbClr val="003087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HSD-PPT-Template-Refresh_NOV2020-B" id="{06B772CD-B1AE-2743-BE7F-0BA8B46714EA}" vid="{16F65E12-3586-BC44-90B1-43C17D38503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103a06b-da08-4e54-b981-0b252612e674" xsi:nil="true"/>
    <lcf76f155ced4ddcb4097134ff3c332f xmlns="05c3c58d-b664-4355-99d6-4a48e7105b6f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55A5ED808FC7A4BB66734EE36632C24" ma:contentTypeVersion="12" ma:contentTypeDescription="Create a new document." ma:contentTypeScope="" ma:versionID="6e988bc29f6ea45f532356d98fdbe6f3">
  <xsd:schema xmlns:xsd="http://www.w3.org/2001/XMLSchema" xmlns:xs="http://www.w3.org/2001/XMLSchema" xmlns:p="http://schemas.microsoft.com/office/2006/metadata/properties" xmlns:ns2="05c3c58d-b664-4355-99d6-4a48e7105b6f" xmlns:ns3="b103a06b-da08-4e54-b981-0b252612e674" targetNamespace="http://schemas.microsoft.com/office/2006/metadata/properties" ma:root="true" ma:fieldsID="d92467433c37699ce358d2af1ba3a0b1" ns2:_="" ns3:_="">
    <xsd:import namespace="05c3c58d-b664-4355-99d6-4a48e7105b6f"/>
    <xsd:import namespace="b103a06b-da08-4e54-b981-0b252612e67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c3c58d-b664-4355-99d6-4a48e7105b6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2c8d5fda-b97d-42c6-97e2-f76465e161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03a06b-da08-4e54-b981-0b252612e674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73a1c2fa-e408-47e8-8ae0-700addcd88ce}" ma:internalName="TaxCatchAll" ma:showField="CatchAllData" ma:web="b103a06b-da08-4e54-b981-0b252612e67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12B3C52-C4E5-4003-8240-632FDE102EAB}">
  <ds:schemaRefs>
    <ds:schemaRef ds:uri="http://schemas.microsoft.com/office/2006/metadata/properties"/>
    <ds:schemaRef ds:uri="http://www.w3.org/XML/1998/namespace"/>
    <ds:schemaRef ds:uri="http://purl.org/dc/dcmitype/"/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d1578f25-4d6e-4d4b-93b5-68c0610bc2f6"/>
    <ds:schemaRef ds:uri="f51a84ac-5ef7-4b0b-bd71-e269097bd152"/>
    <ds:schemaRef ds:uri="ca159160-3207-4c3b-b3ee-21612ebd0d10"/>
    <ds:schemaRef ds:uri="dc2e4700-68ea-4228-accb-70dd198d888c"/>
    <ds:schemaRef ds:uri="http://schemas.microsoft.com/sharepoint/v3"/>
    <ds:schemaRef ds:uri="9ee356bd-93e1-4aa3-b62e-c0bb043b8b74"/>
    <ds:schemaRef ds:uri="e830cff2-42fa-449f-92cf-713a37869184"/>
    <ds:schemaRef ds:uri="b103a06b-da08-4e54-b981-0b252612e674"/>
    <ds:schemaRef ds:uri="05c3c58d-b664-4355-99d6-4a48e7105b6f"/>
  </ds:schemaRefs>
</ds:datastoreItem>
</file>

<file path=customXml/itemProps2.xml><?xml version="1.0" encoding="utf-8"?>
<ds:datastoreItem xmlns:ds="http://schemas.openxmlformats.org/officeDocument/2006/customXml" ds:itemID="{52F34D2D-6D04-4115-BCA0-236EFEC0963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5c3c58d-b664-4355-99d6-4a48e7105b6f"/>
    <ds:schemaRef ds:uri="b103a06b-da08-4e54-b981-0b252612e67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7B6D4F5-ECA0-4A22-A4DD-3335756FD664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37c354b2-85b0-47f5-b222-07b48d774ee3}" enabled="0" method="" siteId="{37c354b2-85b0-47f5-b222-07b48d774ee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NHSD-Refresh-Theme-NOV1120B</Template>
  <TotalTime>0</TotalTime>
  <Words>616</Words>
  <Application>Microsoft Office PowerPoint</Application>
  <PresentationFormat>Widescreen</PresentationFormat>
  <Paragraphs>83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Segoe UI</vt:lpstr>
      <vt:lpstr>NHSD-Refresh-Theme-NOV1120B</vt:lpstr>
      <vt:lpstr>Minimum viable audit template</vt:lpstr>
      <vt:lpstr>How to Use the A&amp;G Minimum Viable Audit</vt:lpstr>
      <vt:lpstr>Minimum Viable Advice &amp; Guidance Audit Template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template</dc:title>
  <dc:creator>Gregory Wye</dc:creator>
  <cp:lastModifiedBy>MONTEIL, Pascale (NHS ENGLAND)</cp:lastModifiedBy>
  <cp:revision>62</cp:revision>
  <dcterms:created xsi:type="dcterms:W3CDTF">2020-11-30T10:49:03Z</dcterms:created>
  <dcterms:modified xsi:type="dcterms:W3CDTF">2026-07-01T14:15:34Z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ItemGuid">
    <vt:lpwstr>56579ddb-1cdf-4035-9a3d-2da04fab6c26</vt:lpwstr>
  </property>
  <property fmtid="{D5CDD505-2E9C-101B-9397-08002B2CF9AE}" pid="3" name="MediaServiceImageTags">
    <vt:lpwstr/>
  </property>
  <property fmtid="{D5CDD505-2E9C-101B-9397-08002B2CF9AE}" pid="4" name="ContentTypeId">
    <vt:lpwstr>0x010100255A5ED808FC7A4BB66734EE36632C24</vt:lpwstr>
  </property>
  <property fmtid="{D5CDD505-2E9C-101B-9397-08002B2CF9AE}" pid="5" name="xd_ProgID">
    <vt:lpwstr/>
  </property>
  <property fmtid="{D5CDD505-2E9C-101B-9397-08002B2CF9AE}" pid="6" name="ComplianceAssetId">
    <vt:lpwstr/>
  </property>
  <property fmtid="{D5CDD505-2E9C-101B-9397-08002B2CF9AE}" pid="7" name="TemplateUrl">
    <vt:lpwstr/>
  </property>
  <property fmtid="{D5CDD505-2E9C-101B-9397-08002B2CF9AE}" pid="8" name="_ExtendedDescription">
    <vt:lpwstr/>
  </property>
  <property fmtid="{D5CDD505-2E9C-101B-9397-08002B2CF9AE}" pid="9" name="TriggerFlowInfo">
    <vt:lpwstr/>
  </property>
  <property fmtid="{D5CDD505-2E9C-101B-9397-08002B2CF9AE}" pid="10" name="xd_Signature">
    <vt:bool>false</vt:bool>
  </property>
</Properties>
</file>