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574"/>
  </p:normalViewPr>
  <p:slideViewPr>
    <p:cSldViewPr snapToGrid="0" snapToObjects="1">
      <p:cViewPr varScale="1">
        <p:scale>
          <a:sx n="76" d="100"/>
          <a:sy n="76" d="100"/>
        </p:scale>
        <p:origin x="216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21A0D-0EB9-D747-A562-72DC1F7BFD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7EE4BB-632F-D544-8F96-245159DE0C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75FD2-7CA1-A64B-BED0-B9D88BE76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2650B-C365-584A-AF67-4E4FCF921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CD622-FD32-6343-AA24-6043DB0CA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5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ED0C1-1831-B445-94D0-3AE610274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D5514A-9BB1-EE49-AF89-EB4D434CD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6BD2B-F818-2046-876B-6F44269F3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78D0C-622E-1843-BEEC-054057666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7E6F2-F5E5-FF4E-8151-9939CAB7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9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1C49F5-F20E-634C-AFB8-62A4CDAA95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F00BD4-E4F4-EE4D-8D33-8BCB23E6D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4CC4C-F39A-D047-9DAB-D2FAE7B2E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84202-B26D-4D4F-8431-3370386F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81B60-45BE-334F-801E-69316233F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31DE5-87AB-0747-82ED-2526D59B4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B2B09-3AB8-8B47-9F3F-CEBB47966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742EF-A1CF-0A43-B462-4DF68038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784EC-9317-9945-9E81-4C45BE346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90847-5963-0242-9D6D-D25143D0E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87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0250B-760E-4B40-B349-4DE9AB149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392FC-750D-8D4C-96D7-67D11C16B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BA4CC-58CD-394D-8C72-086551AE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C4820-2849-D14F-ACB0-59B734E1D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8B7D8-8F03-144D-B6F5-0B107C755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1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599EF-BF43-E94E-BC0F-7CB93B3E8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62221-E77C-9D4A-8131-1F1172791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38ED0-E186-1C4A-BCE9-1C3978546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AEECE-7499-E441-8120-90C934197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17D0D-A00D-6947-9357-94584165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F90FA-8DE6-4249-8927-4F095BFEA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5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F2B54-BAA4-F649-A36D-3A42933C6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FA144-D604-2D43-9E79-73880F11C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B58E4-9729-364B-A926-C53A7EA41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CAEC0E-25D0-E348-A8B7-E7C0474EA9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82BFC7-11C5-4440-9E21-16822CA2A7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CB9A98-FCA4-A74E-AFB6-D9F4C3BEE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0BAC7E-0115-BD42-9781-09A065F1B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BAEE70-CF72-0548-BC10-7439A743C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33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7BE6D-B4FC-C246-9345-3DD1E4354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52CA58-D01A-6445-B029-5A2939053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CA5910-2890-EE4E-B026-EBB042D30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993E6C-253C-064E-9CDD-00A52FD5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12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78D8FE-4641-2040-8585-392538381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7F1FB-3D39-2448-8666-3DA9765CB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73F21-24F0-F041-9A8A-F229360C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7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174BE-9783-D04A-921A-BF4BB8CB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927F4-3F82-D041-A0ED-471088DB2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310CB5-B402-F54E-987E-45AAA8643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661E-2381-1F48-A2B2-8790CC292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C3B99-32C1-C94F-8955-609A6B205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8A2111-DF59-1B43-B5DD-93EF08745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0782E-0DBE-9B45-A7F5-4D47E0344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F308EF-2E30-F34F-9E91-29E0BE3BE3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1BF932-59D0-024D-A316-719008B89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86153-5855-7C4E-BFDC-2CB58A42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CB14E4-A3D0-5D45-B632-11E74FFCF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B254A-5E18-E342-B365-C5B8AB5A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4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23BAFC-7EB9-484E-9AE3-8F2A72D7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E5608-104A-CA42-BE50-494398A2F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26192-9941-3D45-A634-DA962B31DE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480DF-A893-4146-B284-F46324C53E48}" type="datetimeFigureOut">
              <a:rPr lang="en-US" smtClean="0"/>
              <a:t>5/5/21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6408D-E6CF-0346-AB9C-7A8ADBBF6F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07B32-0C50-0D46-8FD0-1BFBC83436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72F43-085F-7246-A178-A21DA5B1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3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5FDF16-CB35-4E45-A65E-0A43438F3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 dirty="0"/>
              <a:t>Welcome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5811E-6E27-C049-8604-447157C11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r>
              <a:rPr lang="en-US" dirty="0"/>
              <a:t>Safeguarding Forum </a:t>
            </a:r>
          </a:p>
          <a:p>
            <a:r>
              <a:rPr lang="en-US" dirty="0"/>
              <a:t>May 2021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9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381C06-6E02-354B-99AC-09D2659B7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Outline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09315-F179-414C-B609-C85DF1C98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Liberty Protection Safeguards – Florence Acquah, Designated Safeguarding Adults Nurse</a:t>
            </a:r>
          </a:p>
          <a:p>
            <a:r>
              <a:rPr lang="en-US" dirty="0"/>
              <a:t>Reflections of an interim GP- Faiza Mehdi, Named GP for Safeguarding Adults </a:t>
            </a:r>
          </a:p>
          <a:p>
            <a:r>
              <a:rPr lang="en-US" dirty="0"/>
              <a:t>Community Harm and Exploitation Hub – Bethan West, Interim head of the Community Harm &amp; Exploitation Hub </a:t>
            </a:r>
          </a:p>
        </p:txBody>
      </p:sp>
    </p:spTree>
    <p:extLst>
      <p:ext uri="{BB962C8B-B14F-4D97-AF65-F5344CB8AC3E}">
        <p14:creationId xmlns:p14="http://schemas.microsoft.com/office/powerpoint/2010/main" val="558121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AE07D4-E66B-7B4E-9E18-0C75EFCD5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Mental Capacity (Amendment) Act 2019 : Liberty Protection Safeguards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35D5ED-152A-0840-A145-85FB4E05C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replace DOLS in April 2022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6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111D7-B814-9F4B-8ED7-C95C3BD2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Supreme Court Judgement 2014: Cheshire West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4F7DE-C9AD-4642-8122-E6A20CD5C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Acid test: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Is the person subject to continuous supervision and control?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AND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Is the person free to leave?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206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B30DF0-B93C-6B41-B83B-FF1ADBBB2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Concerns with DOLS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52E54-E2FF-4043-A603-8C32B5772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Backlog</a:t>
            </a:r>
          </a:p>
          <a:p>
            <a:endParaRPr lang="en-US" dirty="0"/>
          </a:p>
          <a:p>
            <a:r>
              <a:rPr lang="en-US" dirty="0"/>
              <a:t>Scope</a:t>
            </a:r>
          </a:p>
          <a:p>
            <a:endParaRPr lang="en-US" dirty="0"/>
          </a:p>
          <a:p>
            <a:r>
              <a:rPr lang="en-US" dirty="0"/>
              <a:t>Complexity</a:t>
            </a:r>
          </a:p>
        </p:txBody>
      </p:sp>
    </p:spTree>
    <p:extLst>
      <p:ext uri="{BB962C8B-B14F-4D97-AF65-F5344CB8AC3E}">
        <p14:creationId xmlns:p14="http://schemas.microsoft.com/office/powerpoint/2010/main" val="1965231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EA854C-CC3F-3549-923D-51F3028E6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Assessment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8AAE9-74A3-B54B-8410-7FE69F03D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Capacity </a:t>
            </a:r>
          </a:p>
          <a:p>
            <a:pPr marL="0" indent="0" algn="ctr">
              <a:buNone/>
            </a:pPr>
            <a:r>
              <a:rPr lang="en-US" dirty="0"/>
              <a:t>+ </a:t>
            </a:r>
          </a:p>
          <a:p>
            <a:pPr marL="0" indent="0" algn="ctr">
              <a:buNone/>
            </a:pPr>
            <a:r>
              <a:rPr lang="en-US" dirty="0"/>
              <a:t>Mental disorder </a:t>
            </a:r>
          </a:p>
          <a:p>
            <a:pPr marL="0" indent="0" algn="ctr">
              <a:buNone/>
            </a:pPr>
            <a:r>
              <a:rPr lang="en-US" dirty="0"/>
              <a:t>+ </a:t>
            </a:r>
          </a:p>
          <a:p>
            <a:pPr marL="0" indent="0" algn="ctr">
              <a:buNone/>
            </a:pPr>
            <a:r>
              <a:rPr lang="en-US" dirty="0"/>
              <a:t>Necessity and proportionality (including wishes and feelings of person)</a:t>
            </a:r>
          </a:p>
        </p:txBody>
      </p:sp>
    </p:spTree>
    <p:extLst>
      <p:ext uri="{BB962C8B-B14F-4D97-AF65-F5344CB8AC3E}">
        <p14:creationId xmlns:p14="http://schemas.microsoft.com/office/powerpoint/2010/main" val="3740154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AE07D4-E66B-7B4E-9E18-0C75EFCD5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Mental Capacity (Amendment) Act 2019 : Liberty Protection Safeguards 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Tick with solid fill">
            <a:extLst>
              <a:ext uri="{FF2B5EF4-FFF2-40B4-BE49-F238E27FC236}">
                <a16:creationId xmlns:a16="http://schemas.microsoft.com/office/drawing/2014/main" id="{5E12F151-D0BD-1048-B7AA-22595B6A46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61467" y="3764114"/>
            <a:ext cx="2148154" cy="214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615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7E8B96-8905-AB43-BE6D-E85276D4B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References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9E962-CBDE-A24C-A262-151FB4A5D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/>
              <a:t>Alex Ruck Keene ‘Shedinar’</a:t>
            </a:r>
          </a:p>
          <a:p>
            <a:pPr marL="0" indent="0">
              <a:buNone/>
            </a:pPr>
            <a:r>
              <a:rPr lang="en-US"/>
              <a:t>https://www.mentalcapacitylawandpolicy.org.uk/shedinars/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037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CG Document" ma:contentTypeID="0x01010009DF25CF94082642959723941C1AE33300BAFF81C7741517498D718622E8129CE7" ma:contentTypeVersion="19" ma:contentTypeDescription="Extension of document type to include extra info eg HideFromDelve, retention, classification" ma:contentTypeScope="" ma:versionID="f7c48e8b6189f45d38b3c27cef69aed8">
  <xsd:schema xmlns:xsd="http://www.w3.org/2001/XMLSchema" xmlns:xs="http://www.w3.org/2001/XMLSchema" xmlns:p="http://schemas.microsoft.com/office/2006/metadata/properties" xmlns:ns2="3fc7b4f3-a0e9-46ca-b4f0-2556f21f87bd" xmlns:ns3="9e7fd114-9621-45b8-9c7a-5c1d714b3901" targetNamespace="http://schemas.microsoft.com/office/2006/metadata/properties" ma:root="true" ma:fieldsID="f595b7bc86cbb7331bd33c9209a5e7f8" ns2:_="" ns3:_="">
    <xsd:import namespace="3fc7b4f3-a0e9-46ca-b4f0-2556f21f87bd"/>
    <xsd:import namespace="9e7fd114-9621-45b8-9c7a-5c1d714b3901"/>
    <xsd:element name="properties">
      <xsd:complexType>
        <xsd:sequence>
          <xsd:element name="documentManagement">
            <xsd:complexType>
              <xsd:all>
                <xsd:element ref="ns2:HideFromDelve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7b4f3-a0e9-46ca-b4f0-2556f21f87bd" elementFormDefault="qualified">
    <xsd:import namespace="http://schemas.microsoft.com/office/2006/documentManagement/types"/>
    <xsd:import namespace="http://schemas.microsoft.com/office/infopath/2007/PartnerControls"/>
    <xsd:element name="HideFromDelve" ma:index="4" nillable="true" ma:displayName="HideFromDelve" ma:default="1" ma:description="Set to Yes (initial default) to hide documents and other information from delve" ma:internalName="HideFromDelve" ma:readOnly="false">
      <xsd:simpleType>
        <xsd:restriction base="dms:Boolean"/>
      </xsd:simpleType>
    </xsd:element>
    <xsd:element name="SharedWithUsers" ma:index="5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7fd114-9621-45b8-9c7a-5c1d714b39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3fc7b4f3-a0e9-46ca-b4f0-2556f21f87bd">true</HideFromDelve>
  </documentManagement>
</p:properties>
</file>

<file path=customXml/itemProps1.xml><?xml version="1.0" encoding="utf-8"?>
<ds:datastoreItem xmlns:ds="http://schemas.openxmlformats.org/officeDocument/2006/customXml" ds:itemID="{CA3BAAFE-5A21-4E3A-BA6B-F4FFF7FADE3A}"/>
</file>

<file path=customXml/itemProps2.xml><?xml version="1.0" encoding="utf-8"?>
<ds:datastoreItem xmlns:ds="http://schemas.openxmlformats.org/officeDocument/2006/customXml" ds:itemID="{63240320-D46C-4155-89EF-B2F02FA31F49}"/>
</file>

<file path=customXml/itemProps3.xml><?xml version="1.0" encoding="utf-8"?>
<ds:datastoreItem xmlns:ds="http://schemas.openxmlformats.org/officeDocument/2006/customXml" ds:itemID="{8B5579A9-1192-4155-A9F9-EA4FA5C2F529}"/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146</Words>
  <Application>Microsoft Macintosh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Welcome </vt:lpstr>
      <vt:lpstr>Outline </vt:lpstr>
      <vt:lpstr>Mental Capacity (Amendment) Act 2019 : Liberty Protection Safeguards </vt:lpstr>
      <vt:lpstr>Supreme Court Judgement 2014: Cheshire West</vt:lpstr>
      <vt:lpstr>Concerns with DOLS</vt:lpstr>
      <vt:lpstr>Assessment</vt:lpstr>
      <vt:lpstr>Mental Capacity (Amendment) Act 2019 : Liberty Protection Safeguards 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</dc:title>
  <dc:creator>Mehdi, Faiza (f.mehdi252@canterbury.ac.uk)</dc:creator>
  <cp:lastModifiedBy>Mehdi, Faiza (f.mehdi252@canterbury.ac.uk)</cp:lastModifiedBy>
  <cp:revision>8</cp:revision>
  <dcterms:created xsi:type="dcterms:W3CDTF">2021-05-05T09:48:02Z</dcterms:created>
  <dcterms:modified xsi:type="dcterms:W3CDTF">2021-05-05T11:21:32Z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0x01010009DF25CF94082642959723941C1AE33300BAFF81C7741517498D718622E8129CE7</vt:lpwstr>
  </property>
</Properties>
</file>