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704" r:id="rId6"/>
  </p:sldMasterIdLst>
  <p:notesMasterIdLst>
    <p:notesMasterId r:id="rId16"/>
  </p:notesMasterIdLst>
  <p:sldIdLst>
    <p:sldId id="260" r:id="rId7"/>
    <p:sldId id="896" r:id="rId8"/>
    <p:sldId id="897" r:id="rId9"/>
    <p:sldId id="898" r:id="rId10"/>
    <p:sldId id="903" r:id="rId11"/>
    <p:sldId id="904" r:id="rId12"/>
    <p:sldId id="899" r:id="rId13"/>
    <p:sldId id="902" r:id="rId14"/>
    <p:sldId id="901" r:id="rId15"/>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le Christina" initials="WC" lastIdx="1" clrIdx="0"/>
  <p:cmAuthor id="2" name="Robert Shaw" initials="R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FC7C88"/>
    <a:srgbClr val="FDA9AB"/>
    <a:srgbClr val="005EC0"/>
    <a:srgbClr val="B4C7E7"/>
    <a:srgbClr val="FC7073"/>
    <a:srgbClr val="9DC3E6"/>
    <a:srgbClr val="FA7676"/>
    <a:srgbClr val="6600CC"/>
    <a:srgbClr val="E46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F8CDD-C550-42BA-A842-F2FA657D3746}" v="14" dt="2022-12-07T12:03:41.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4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Morris (NHS South East London ICB)" userId="8156921d-5f0f-4a72-a6c0-eddd2c9685ea" providerId="ADAL" clId="{386F8CDD-C550-42BA-A842-F2FA657D3746}"/>
    <pc:docChg chg="undo custSel addSld delSld modSld">
      <pc:chgData name="Megan Morris (NHS South East London ICB)" userId="8156921d-5f0f-4a72-a6c0-eddd2c9685ea" providerId="ADAL" clId="{386F8CDD-C550-42BA-A842-F2FA657D3746}" dt="2022-12-07T17:01:24.178" v="5395" actId="20577"/>
      <pc:docMkLst>
        <pc:docMk/>
      </pc:docMkLst>
      <pc:sldChg chg="modSp mod">
        <pc:chgData name="Megan Morris (NHS South East London ICB)" userId="8156921d-5f0f-4a72-a6c0-eddd2c9685ea" providerId="ADAL" clId="{386F8CDD-C550-42BA-A842-F2FA657D3746}" dt="2022-12-07T17:01:09.657" v="5392" actId="20577"/>
        <pc:sldMkLst>
          <pc:docMk/>
          <pc:sldMk cId="2870025476" sldId="260"/>
        </pc:sldMkLst>
        <pc:spChg chg="mod">
          <ac:chgData name="Megan Morris (NHS South East London ICB)" userId="8156921d-5f0f-4a72-a6c0-eddd2c9685ea" providerId="ADAL" clId="{386F8CDD-C550-42BA-A842-F2FA657D3746}" dt="2022-12-07T17:01:09.657" v="5392" actId="20577"/>
          <ac:spMkLst>
            <pc:docMk/>
            <pc:sldMk cId="2870025476" sldId="260"/>
            <ac:spMk id="6" creationId="{6CEF6955-F5D7-6559-BE7A-AEF23529D1F9}"/>
          </ac:spMkLst>
        </pc:spChg>
      </pc:sldChg>
      <pc:sldChg chg="modSp del mod">
        <pc:chgData name="Megan Morris (NHS South East London ICB)" userId="8156921d-5f0f-4a72-a6c0-eddd2c9685ea" providerId="ADAL" clId="{386F8CDD-C550-42BA-A842-F2FA657D3746}" dt="2022-12-07T09:45:39.585" v="60" actId="47"/>
        <pc:sldMkLst>
          <pc:docMk/>
          <pc:sldMk cId="4147072399" sldId="882"/>
        </pc:sldMkLst>
        <pc:spChg chg="mod">
          <ac:chgData name="Megan Morris (NHS South East London ICB)" userId="8156921d-5f0f-4a72-a6c0-eddd2c9685ea" providerId="ADAL" clId="{386F8CDD-C550-42BA-A842-F2FA657D3746}" dt="2022-12-07T09:45:15.414" v="58" actId="20577"/>
          <ac:spMkLst>
            <pc:docMk/>
            <pc:sldMk cId="4147072399" sldId="882"/>
            <ac:spMk id="4" creationId="{1102393A-E9AC-4263-6D0C-4CE6EC728035}"/>
          </ac:spMkLst>
        </pc:spChg>
      </pc:sldChg>
      <pc:sldChg chg="del">
        <pc:chgData name="Megan Morris (NHS South East London ICB)" userId="8156921d-5f0f-4a72-a6c0-eddd2c9685ea" providerId="ADAL" clId="{386F8CDD-C550-42BA-A842-F2FA657D3746}" dt="2022-12-07T09:45:41.279" v="63" actId="47"/>
        <pc:sldMkLst>
          <pc:docMk/>
          <pc:sldMk cId="2037532491" sldId="883"/>
        </pc:sldMkLst>
      </pc:sldChg>
      <pc:sldChg chg="del">
        <pc:chgData name="Megan Morris (NHS South East London ICB)" userId="8156921d-5f0f-4a72-a6c0-eddd2c9685ea" providerId="ADAL" clId="{386F8CDD-C550-42BA-A842-F2FA657D3746}" dt="2022-12-07T09:45:40.883" v="62" actId="47"/>
        <pc:sldMkLst>
          <pc:docMk/>
          <pc:sldMk cId="563013951" sldId="885"/>
        </pc:sldMkLst>
      </pc:sldChg>
      <pc:sldChg chg="del">
        <pc:chgData name="Megan Morris (NHS South East London ICB)" userId="8156921d-5f0f-4a72-a6c0-eddd2c9685ea" providerId="ADAL" clId="{386F8CDD-C550-42BA-A842-F2FA657D3746}" dt="2022-12-07T09:45:41.829" v="64" actId="47"/>
        <pc:sldMkLst>
          <pc:docMk/>
          <pc:sldMk cId="1784732968" sldId="886"/>
        </pc:sldMkLst>
      </pc:sldChg>
      <pc:sldChg chg="del">
        <pc:chgData name="Megan Morris (NHS South East London ICB)" userId="8156921d-5f0f-4a72-a6c0-eddd2c9685ea" providerId="ADAL" clId="{386F8CDD-C550-42BA-A842-F2FA657D3746}" dt="2022-12-07T09:45:33.811" v="59" actId="47"/>
        <pc:sldMkLst>
          <pc:docMk/>
          <pc:sldMk cId="4290899034" sldId="889"/>
        </pc:sldMkLst>
      </pc:sldChg>
      <pc:sldChg chg="del">
        <pc:chgData name="Megan Morris (NHS South East London ICB)" userId="8156921d-5f0f-4a72-a6c0-eddd2c9685ea" providerId="ADAL" clId="{386F8CDD-C550-42BA-A842-F2FA657D3746}" dt="2022-12-07T09:45:43.179" v="66" actId="47"/>
        <pc:sldMkLst>
          <pc:docMk/>
          <pc:sldMk cId="697719617" sldId="890"/>
        </pc:sldMkLst>
      </pc:sldChg>
      <pc:sldChg chg="del">
        <pc:chgData name="Megan Morris (NHS South East London ICB)" userId="8156921d-5f0f-4a72-a6c0-eddd2c9685ea" providerId="ADAL" clId="{386F8CDD-C550-42BA-A842-F2FA657D3746}" dt="2022-12-07T09:45:44.577" v="68" actId="47"/>
        <pc:sldMkLst>
          <pc:docMk/>
          <pc:sldMk cId="3473253340" sldId="891"/>
        </pc:sldMkLst>
      </pc:sldChg>
      <pc:sldChg chg="del">
        <pc:chgData name="Megan Morris (NHS South East London ICB)" userId="8156921d-5f0f-4a72-a6c0-eddd2c9685ea" providerId="ADAL" clId="{386F8CDD-C550-42BA-A842-F2FA657D3746}" dt="2022-12-07T09:45:42.408" v="65" actId="47"/>
        <pc:sldMkLst>
          <pc:docMk/>
          <pc:sldMk cId="889786633" sldId="892"/>
        </pc:sldMkLst>
      </pc:sldChg>
      <pc:sldChg chg="del">
        <pc:chgData name="Megan Morris (NHS South East London ICB)" userId="8156921d-5f0f-4a72-a6c0-eddd2c9685ea" providerId="ADAL" clId="{386F8CDD-C550-42BA-A842-F2FA657D3746}" dt="2022-12-07T09:45:43.921" v="67" actId="47"/>
        <pc:sldMkLst>
          <pc:docMk/>
          <pc:sldMk cId="3645169099" sldId="893"/>
        </pc:sldMkLst>
      </pc:sldChg>
      <pc:sldChg chg="del">
        <pc:chgData name="Megan Morris (NHS South East London ICB)" userId="8156921d-5f0f-4a72-a6c0-eddd2c9685ea" providerId="ADAL" clId="{386F8CDD-C550-42BA-A842-F2FA657D3746}" dt="2022-12-07T09:45:45.801" v="69" actId="47"/>
        <pc:sldMkLst>
          <pc:docMk/>
          <pc:sldMk cId="3112442057" sldId="894"/>
        </pc:sldMkLst>
      </pc:sldChg>
      <pc:sldChg chg="delSp modSp mod modClrScheme chgLayout">
        <pc:chgData name="Megan Morris (NHS South East London ICB)" userId="8156921d-5f0f-4a72-a6c0-eddd2c9685ea" providerId="ADAL" clId="{386F8CDD-C550-42BA-A842-F2FA657D3746}" dt="2022-12-07T17:01:24.178" v="5395" actId="20577"/>
        <pc:sldMkLst>
          <pc:docMk/>
          <pc:sldMk cId="319312055" sldId="896"/>
        </pc:sldMkLst>
        <pc:spChg chg="mod ord">
          <ac:chgData name="Megan Morris (NHS South East London ICB)" userId="8156921d-5f0f-4a72-a6c0-eddd2c9685ea" providerId="ADAL" clId="{386F8CDD-C550-42BA-A842-F2FA657D3746}" dt="2022-12-07T09:51:32.774" v="127" actId="700"/>
          <ac:spMkLst>
            <pc:docMk/>
            <pc:sldMk cId="319312055" sldId="896"/>
            <ac:spMk id="3" creationId="{6AA0E2A5-7558-21BE-DAEB-ECE35A7C9012}"/>
          </ac:spMkLst>
        </pc:spChg>
        <pc:spChg chg="mod">
          <ac:chgData name="Megan Morris (NHS South East London ICB)" userId="8156921d-5f0f-4a72-a6c0-eddd2c9685ea" providerId="ADAL" clId="{386F8CDD-C550-42BA-A842-F2FA657D3746}" dt="2022-12-07T09:46:54.198" v="120" actId="20577"/>
          <ac:spMkLst>
            <pc:docMk/>
            <pc:sldMk cId="319312055" sldId="896"/>
            <ac:spMk id="4" creationId="{1102393A-E9AC-4263-6D0C-4CE6EC728035}"/>
          </ac:spMkLst>
        </pc:spChg>
        <pc:spChg chg="mod ord">
          <ac:chgData name="Megan Morris (NHS South East London ICB)" userId="8156921d-5f0f-4a72-a6c0-eddd2c9685ea" providerId="ADAL" clId="{386F8CDD-C550-42BA-A842-F2FA657D3746}" dt="2022-12-07T09:51:32.774" v="127" actId="700"/>
          <ac:spMkLst>
            <pc:docMk/>
            <pc:sldMk cId="319312055" sldId="896"/>
            <ac:spMk id="7" creationId="{6BEF03A4-82DA-8D24-1344-A5368AF04F19}"/>
          </ac:spMkLst>
        </pc:spChg>
        <pc:spChg chg="mod ord">
          <ac:chgData name="Megan Morris (NHS South East London ICB)" userId="8156921d-5f0f-4a72-a6c0-eddd2c9685ea" providerId="ADAL" clId="{386F8CDD-C550-42BA-A842-F2FA657D3746}" dt="2022-12-07T17:01:24.178" v="5395" actId="20577"/>
          <ac:spMkLst>
            <pc:docMk/>
            <pc:sldMk cId="319312055" sldId="896"/>
            <ac:spMk id="9" creationId="{D5DE4992-63B6-0F52-3476-87E17465A1D4}"/>
          </ac:spMkLst>
        </pc:spChg>
        <pc:spChg chg="del mod">
          <ac:chgData name="Megan Morris (NHS South East London ICB)" userId="8156921d-5f0f-4a72-a6c0-eddd2c9685ea" providerId="ADAL" clId="{386F8CDD-C550-42BA-A842-F2FA657D3746}" dt="2022-12-07T09:51:36.176" v="128" actId="478"/>
          <ac:spMkLst>
            <pc:docMk/>
            <pc:sldMk cId="319312055" sldId="896"/>
            <ac:spMk id="12" creationId="{915F03A9-CDA6-A525-515B-D2E14CDDED30}"/>
          </ac:spMkLst>
        </pc:spChg>
      </pc:sldChg>
      <pc:sldChg chg="del">
        <pc:chgData name="Megan Morris (NHS South East London ICB)" userId="8156921d-5f0f-4a72-a6c0-eddd2c9685ea" providerId="ADAL" clId="{386F8CDD-C550-42BA-A842-F2FA657D3746}" dt="2022-12-07T09:45:40.397" v="61" actId="47"/>
        <pc:sldMkLst>
          <pc:docMk/>
          <pc:sldMk cId="104797466" sldId="897"/>
        </pc:sldMkLst>
      </pc:sldChg>
      <pc:sldChg chg="modSp add mod">
        <pc:chgData name="Megan Morris (NHS South East London ICB)" userId="8156921d-5f0f-4a72-a6c0-eddd2c9685ea" providerId="ADAL" clId="{386F8CDD-C550-42BA-A842-F2FA657D3746}" dt="2022-12-07T10:15:07.088" v="285" actId="403"/>
        <pc:sldMkLst>
          <pc:docMk/>
          <pc:sldMk cId="1392599257" sldId="897"/>
        </pc:sldMkLst>
        <pc:spChg chg="mod">
          <ac:chgData name="Megan Morris (NHS South East London ICB)" userId="8156921d-5f0f-4a72-a6c0-eddd2c9685ea" providerId="ADAL" clId="{386F8CDD-C550-42BA-A842-F2FA657D3746}" dt="2022-12-07T09:55:58.323" v="216" actId="20577"/>
          <ac:spMkLst>
            <pc:docMk/>
            <pc:sldMk cId="1392599257" sldId="897"/>
            <ac:spMk id="4" creationId="{1102393A-E9AC-4263-6D0C-4CE6EC728035}"/>
          </ac:spMkLst>
        </pc:spChg>
        <pc:spChg chg="mod">
          <ac:chgData name="Megan Morris (NHS South East London ICB)" userId="8156921d-5f0f-4a72-a6c0-eddd2c9685ea" providerId="ADAL" clId="{386F8CDD-C550-42BA-A842-F2FA657D3746}" dt="2022-12-07T10:15:07.088" v="285" actId="403"/>
          <ac:spMkLst>
            <pc:docMk/>
            <pc:sldMk cId="1392599257" sldId="897"/>
            <ac:spMk id="9" creationId="{D5DE4992-63B6-0F52-3476-87E17465A1D4}"/>
          </ac:spMkLst>
        </pc:spChg>
      </pc:sldChg>
      <pc:sldChg chg="addSp delSp modSp add mod">
        <pc:chgData name="Megan Morris (NHS South East London ICB)" userId="8156921d-5f0f-4a72-a6c0-eddd2c9685ea" providerId="ADAL" clId="{386F8CDD-C550-42BA-A842-F2FA657D3746}" dt="2022-12-07T11:41:07.823" v="5230" actId="1076"/>
        <pc:sldMkLst>
          <pc:docMk/>
          <pc:sldMk cId="2233514881" sldId="898"/>
        </pc:sldMkLst>
        <pc:spChg chg="mod">
          <ac:chgData name="Megan Morris (NHS South East London ICB)" userId="8156921d-5f0f-4a72-a6c0-eddd2c9685ea" providerId="ADAL" clId="{386F8CDD-C550-42BA-A842-F2FA657D3746}" dt="2022-12-07T10:19:35.928" v="342" actId="20577"/>
          <ac:spMkLst>
            <pc:docMk/>
            <pc:sldMk cId="2233514881" sldId="898"/>
            <ac:spMk id="4" creationId="{1102393A-E9AC-4263-6D0C-4CE6EC728035}"/>
          </ac:spMkLst>
        </pc:spChg>
        <pc:spChg chg="mod">
          <ac:chgData name="Megan Morris (NHS South East London ICB)" userId="8156921d-5f0f-4a72-a6c0-eddd2c9685ea" providerId="ADAL" clId="{386F8CDD-C550-42BA-A842-F2FA657D3746}" dt="2022-12-07T11:32:20.866" v="5204" actId="1076"/>
          <ac:spMkLst>
            <pc:docMk/>
            <pc:sldMk cId="2233514881" sldId="898"/>
            <ac:spMk id="6" creationId="{2CB72D1C-F617-D744-5404-72CC3927FD32}"/>
          </ac:spMkLst>
        </pc:spChg>
        <pc:spChg chg="mod">
          <ac:chgData name="Megan Morris (NHS South East London ICB)" userId="8156921d-5f0f-4a72-a6c0-eddd2c9685ea" providerId="ADAL" clId="{386F8CDD-C550-42BA-A842-F2FA657D3746}" dt="2022-12-07T11:30:00.357" v="5201" actId="20577"/>
          <ac:spMkLst>
            <pc:docMk/>
            <pc:sldMk cId="2233514881" sldId="898"/>
            <ac:spMk id="9" creationId="{D5DE4992-63B6-0F52-3476-87E17465A1D4}"/>
          </ac:spMkLst>
        </pc:spChg>
        <pc:spChg chg="add del mod">
          <ac:chgData name="Megan Morris (NHS South East London ICB)" userId="8156921d-5f0f-4a72-a6c0-eddd2c9685ea" providerId="ADAL" clId="{386F8CDD-C550-42BA-A842-F2FA657D3746}" dt="2022-12-07T11:32:28.375" v="5205" actId="21"/>
          <ac:spMkLst>
            <pc:docMk/>
            <pc:sldMk cId="2233514881" sldId="898"/>
            <ac:spMk id="11" creationId="{DFBBF0E4-353A-4F24-D12B-F91551A64420}"/>
          </ac:spMkLst>
        </pc:spChg>
        <pc:spChg chg="add del mod">
          <ac:chgData name="Megan Morris (NHS South East London ICB)" userId="8156921d-5f0f-4a72-a6c0-eddd2c9685ea" providerId="ADAL" clId="{386F8CDD-C550-42BA-A842-F2FA657D3746}" dt="2022-12-07T11:32:28.375" v="5205" actId="21"/>
          <ac:spMkLst>
            <pc:docMk/>
            <pc:sldMk cId="2233514881" sldId="898"/>
            <ac:spMk id="12" creationId="{A5D1EEB5-EBED-10D9-5728-0383B4F38FED}"/>
          </ac:spMkLst>
        </pc:spChg>
        <pc:grpChg chg="add del mod">
          <ac:chgData name="Megan Morris (NHS South East London ICB)" userId="8156921d-5f0f-4a72-a6c0-eddd2c9685ea" providerId="ADAL" clId="{386F8CDD-C550-42BA-A842-F2FA657D3746}" dt="2022-12-07T11:32:28.375" v="5205" actId="21"/>
          <ac:grpSpMkLst>
            <pc:docMk/>
            <pc:sldMk cId="2233514881" sldId="898"/>
            <ac:grpSpMk id="5" creationId="{91EC013F-8122-1B31-46E9-BEDA8C5E6F21}"/>
          </ac:grpSpMkLst>
        </pc:grpChg>
        <pc:graphicFrameChg chg="add del mod">
          <ac:chgData name="Megan Morris (NHS South East London ICB)" userId="8156921d-5f0f-4a72-a6c0-eddd2c9685ea" providerId="ADAL" clId="{386F8CDD-C550-42BA-A842-F2FA657D3746}" dt="2022-12-07T11:32:28.375" v="5205" actId="21"/>
          <ac:graphicFrameMkLst>
            <pc:docMk/>
            <pc:sldMk cId="2233514881" sldId="898"/>
            <ac:graphicFrameMk id="2" creationId="{87FD70DD-D911-E2F6-096B-14277B3AC718}"/>
          </ac:graphicFrameMkLst>
        </pc:graphicFrameChg>
        <pc:picChg chg="mod">
          <ac:chgData name="Megan Morris (NHS South East London ICB)" userId="8156921d-5f0f-4a72-a6c0-eddd2c9685ea" providerId="ADAL" clId="{386F8CDD-C550-42BA-A842-F2FA657D3746}" dt="2022-12-07T11:32:20.866" v="5204" actId="1076"/>
          <ac:picMkLst>
            <pc:docMk/>
            <pc:sldMk cId="2233514881" sldId="898"/>
            <ac:picMk id="10" creationId="{7EDB5A8A-424C-BDD9-23C3-1FB11927003D}"/>
          </ac:picMkLst>
        </pc:picChg>
        <pc:picChg chg="add del mod">
          <ac:chgData name="Megan Morris (NHS South East London ICB)" userId="8156921d-5f0f-4a72-a6c0-eddd2c9685ea" providerId="ADAL" clId="{386F8CDD-C550-42BA-A842-F2FA657D3746}" dt="2022-12-07T11:40:09.735" v="5224" actId="21"/>
          <ac:picMkLst>
            <pc:docMk/>
            <pc:sldMk cId="2233514881" sldId="898"/>
            <ac:picMk id="14" creationId="{E3B9D102-94CA-113A-540E-8000774258C5}"/>
          </ac:picMkLst>
        </pc:picChg>
        <pc:picChg chg="add mod">
          <ac:chgData name="Megan Morris (NHS South East London ICB)" userId="8156921d-5f0f-4a72-a6c0-eddd2c9685ea" providerId="ADAL" clId="{386F8CDD-C550-42BA-A842-F2FA657D3746}" dt="2022-12-07T11:41:07.823" v="5230" actId="1076"/>
          <ac:picMkLst>
            <pc:docMk/>
            <pc:sldMk cId="2233514881" sldId="898"/>
            <ac:picMk id="16" creationId="{72B63358-3C35-AFDA-5879-00F58E5A54EE}"/>
          </ac:picMkLst>
        </pc:picChg>
        <pc:picChg chg="add del mod">
          <ac:chgData name="Megan Morris (NHS South East London ICB)" userId="8156921d-5f0f-4a72-a6c0-eddd2c9685ea" providerId="ADAL" clId="{386F8CDD-C550-42BA-A842-F2FA657D3746}" dt="2022-12-07T11:32:28.375" v="5205" actId="21"/>
          <ac:picMkLst>
            <pc:docMk/>
            <pc:sldMk cId="2233514881" sldId="898"/>
            <ac:picMk id="2052" creationId="{04FA57A3-465F-1E12-29BA-6B0205411AB4}"/>
          </ac:picMkLst>
        </pc:picChg>
        <pc:picChg chg="add del mod">
          <ac:chgData name="Megan Morris (NHS South East London ICB)" userId="8156921d-5f0f-4a72-a6c0-eddd2c9685ea" providerId="ADAL" clId="{386F8CDD-C550-42BA-A842-F2FA657D3746}" dt="2022-12-07T11:32:28.375" v="5205" actId="21"/>
          <ac:picMkLst>
            <pc:docMk/>
            <pc:sldMk cId="2233514881" sldId="898"/>
            <ac:picMk id="2053" creationId="{A2B7B579-A93A-4011-3FDE-06EAB67B6775}"/>
          </ac:picMkLst>
        </pc:picChg>
      </pc:sldChg>
      <pc:sldChg chg="modSp add mod">
        <pc:chgData name="Megan Morris (NHS South East London ICB)" userId="8156921d-5f0f-4a72-a6c0-eddd2c9685ea" providerId="ADAL" clId="{386F8CDD-C550-42BA-A842-F2FA657D3746}" dt="2022-12-07T10:44:04.400" v="1703" actId="20577"/>
        <pc:sldMkLst>
          <pc:docMk/>
          <pc:sldMk cId="1314790382" sldId="899"/>
        </pc:sldMkLst>
        <pc:spChg chg="mod">
          <ac:chgData name="Megan Morris (NHS South East London ICB)" userId="8156921d-5f0f-4a72-a6c0-eddd2c9685ea" providerId="ADAL" clId="{386F8CDD-C550-42BA-A842-F2FA657D3746}" dt="2022-12-07T10:37:33.270" v="1553" actId="20577"/>
          <ac:spMkLst>
            <pc:docMk/>
            <pc:sldMk cId="1314790382" sldId="899"/>
            <ac:spMk id="4" creationId="{1102393A-E9AC-4263-6D0C-4CE6EC728035}"/>
          </ac:spMkLst>
        </pc:spChg>
        <pc:spChg chg="mod">
          <ac:chgData name="Megan Morris (NHS South East London ICB)" userId="8156921d-5f0f-4a72-a6c0-eddd2c9685ea" providerId="ADAL" clId="{386F8CDD-C550-42BA-A842-F2FA657D3746}" dt="2022-12-07T10:44:04.400" v="1703" actId="20577"/>
          <ac:spMkLst>
            <pc:docMk/>
            <pc:sldMk cId="1314790382" sldId="899"/>
            <ac:spMk id="9" creationId="{D5DE4992-63B6-0F52-3476-87E17465A1D4}"/>
          </ac:spMkLst>
        </pc:spChg>
      </pc:sldChg>
      <pc:sldChg chg="modSp add del mod chgLayout">
        <pc:chgData name="Megan Morris (NHS South East London ICB)" userId="8156921d-5f0f-4a72-a6c0-eddd2c9685ea" providerId="ADAL" clId="{386F8CDD-C550-42BA-A842-F2FA657D3746}" dt="2022-12-07T10:47:33.430" v="1741" actId="47"/>
        <pc:sldMkLst>
          <pc:docMk/>
          <pc:sldMk cId="375625433" sldId="900"/>
        </pc:sldMkLst>
        <pc:spChg chg="mod ord">
          <ac:chgData name="Megan Morris (NHS South East London ICB)" userId="8156921d-5f0f-4a72-a6c0-eddd2c9685ea" providerId="ADAL" clId="{386F8CDD-C550-42BA-A842-F2FA657D3746}" dt="2022-12-07T10:47:12.413" v="1740" actId="700"/>
          <ac:spMkLst>
            <pc:docMk/>
            <pc:sldMk cId="375625433" sldId="900"/>
            <ac:spMk id="3" creationId="{6AA0E2A5-7558-21BE-DAEB-ECE35A7C9012}"/>
          </ac:spMkLst>
        </pc:spChg>
        <pc:spChg chg="mod">
          <ac:chgData name="Megan Morris (NHS South East London ICB)" userId="8156921d-5f0f-4a72-a6c0-eddd2c9685ea" providerId="ADAL" clId="{386F8CDD-C550-42BA-A842-F2FA657D3746}" dt="2022-12-07T10:45:37.787" v="1738" actId="20577"/>
          <ac:spMkLst>
            <pc:docMk/>
            <pc:sldMk cId="375625433" sldId="900"/>
            <ac:spMk id="4" creationId="{1102393A-E9AC-4263-6D0C-4CE6EC728035}"/>
          </ac:spMkLst>
        </pc:spChg>
        <pc:spChg chg="mod ord">
          <ac:chgData name="Megan Morris (NHS South East London ICB)" userId="8156921d-5f0f-4a72-a6c0-eddd2c9685ea" providerId="ADAL" clId="{386F8CDD-C550-42BA-A842-F2FA657D3746}" dt="2022-12-07T10:47:12.413" v="1740" actId="700"/>
          <ac:spMkLst>
            <pc:docMk/>
            <pc:sldMk cId="375625433" sldId="900"/>
            <ac:spMk id="7" creationId="{6BEF03A4-82DA-8D24-1344-A5368AF04F19}"/>
          </ac:spMkLst>
        </pc:spChg>
        <pc:spChg chg="mod ord">
          <ac:chgData name="Megan Morris (NHS South East London ICB)" userId="8156921d-5f0f-4a72-a6c0-eddd2c9685ea" providerId="ADAL" clId="{386F8CDD-C550-42BA-A842-F2FA657D3746}" dt="2022-12-07T10:47:12.413" v="1740" actId="700"/>
          <ac:spMkLst>
            <pc:docMk/>
            <pc:sldMk cId="375625433" sldId="900"/>
            <ac:spMk id="9" creationId="{D5DE4992-63B6-0F52-3476-87E17465A1D4}"/>
          </ac:spMkLst>
        </pc:spChg>
      </pc:sldChg>
      <pc:sldChg chg="addSp delSp modSp add mod">
        <pc:chgData name="Megan Morris (NHS South East London ICB)" userId="8156921d-5f0f-4a72-a6c0-eddd2c9685ea" providerId="ADAL" clId="{386F8CDD-C550-42BA-A842-F2FA657D3746}" dt="2022-12-07T12:50:15.972" v="5349" actId="20577"/>
        <pc:sldMkLst>
          <pc:docMk/>
          <pc:sldMk cId="1196682451" sldId="901"/>
        </pc:sldMkLst>
        <pc:spChg chg="add del mod">
          <ac:chgData name="Megan Morris (NHS South East London ICB)" userId="8156921d-5f0f-4a72-a6c0-eddd2c9685ea" providerId="ADAL" clId="{386F8CDD-C550-42BA-A842-F2FA657D3746}" dt="2022-12-07T12:03:41.397" v="5300" actId="767"/>
          <ac:spMkLst>
            <pc:docMk/>
            <pc:sldMk cId="1196682451" sldId="901"/>
            <ac:spMk id="2" creationId="{63AA1242-A531-4EB6-0A60-7102BC7DBD60}"/>
          </ac:spMkLst>
        </pc:spChg>
        <pc:spChg chg="mod">
          <ac:chgData name="Megan Morris (NHS South East London ICB)" userId="8156921d-5f0f-4a72-a6c0-eddd2c9685ea" providerId="ADAL" clId="{386F8CDD-C550-42BA-A842-F2FA657D3746}" dt="2022-12-07T11:10:52.604" v="4675" actId="20577"/>
          <ac:spMkLst>
            <pc:docMk/>
            <pc:sldMk cId="1196682451" sldId="901"/>
            <ac:spMk id="4" creationId="{1102393A-E9AC-4263-6D0C-4CE6EC728035}"/>
          </ac:spMkLst>
        </pc:spChg>
        <pc:spChg chg="add del mod">
          <ac:chgData name="Megan Morris (NHS South East London ICB)" userId="8156921d-5f0f-4a72-a6c0-eddd2c9685ea" providerId="ADAL" clId="{386F8CDD-C550-42BA-A842-F2FA657D3746}" dt="2022-12-07T12:03:40.306" v="5299" actId="767"/>
          <ac:spMkLst>
            <pc:docMk/>
            <pc:sldMk cId="1196682451" sldId="901"/>
            <ac:spMk id="5" creationId="{0D83B43E-7189-B6F2-B114-D65E216D7149}"/>
          </ac:spMkLst>
        </pc:spChg>
        <pc:spChg chg="add del mod">
          <ac:chgData name="Megan Morris (NHS South East London ICB)" userId="8156921d-5f0f-4a72-a6c0-eddd2c9685ea" providerId="ADAL" clId="{386F8CDD-C550-42BA-A842-F2FA657D3746}" dt="2022-12-07T12:03:39.571" v="5298" actId="767"/>
          <ac:spMkLst>
            <pc:docMk/>
            <pc:sldMk cId="1196682451" sldId="901"/>
            <ac:spMk id="6" creationId="{4E44350D-1230-E464-F85A-85B245955658}"/>
          </ac:spMkLst>
        </pc:spChg>
        <pc:spChg chg="mod">
          <ac:chgData name="Megan Morris (NHS South East London ICB)" userId="8156921d-5f0f-4a72-a6c0-eddd2c9685ea" providerId="ADAL" clId="{386F8CDD-C550-42BA-A842-F2FA657D3746}" dt="2022-12-07T12:50:15.972" v="5349" actId="20577"/>
          <ac:spMkLst>
            <pc:docMk/>
            <pc:sldMk cId="1196682451" sldId="901"/>
            <ac:spMk id="9" creationId="{D5DE4992-63B6-0F52-3476-87E17465A1D4}"/>
          </ac:spMkLst>
        </pc:spChg>
      </pc:sldChg>
      <pc:sldChg chg="modSp add mod">
        <pc:chgData name="Megan Morris (NHS South East London ICB)" userId="8156921d-5f0f-4a72-a6c0-eddd2c9685ea" providerId="ADAL" clId="{386F8CDD-C550-42BA-A842-F2FA657D3746}" dt="2022-12-07T11:42:42.026" v="5234" actId="20577"/>
        <pc:sldMkLst>
          <pc:docMk/>
          <pc:sldMk cId="3272203145" sldId="902"/>
        </pc:sldMkLst>
        <pc:spChg chg="mod">
          <ac:chgData name="Megan Morris (NHS South East London ICB)" userId="8156921d-5f0f-4a72-a6c0-eddd2c9685ea" providerId="ADAL" clId="{386F8CDD-C550-42BA-A842-F2FA657D3746}" dt="2022-12-07T11:10:30.133" v="4644" actId="20577"/>
          <ac:spMkLst>
            <pc:docMk/>
            <pc:sldMk cId="3272203145" sldId="902"/>
            <ac:spMk id="4" creationId="{1102393A-E9AC-4263-6D0C-4CE6EC728035}"/>
          </ac:spMkLst>
        </pc:spChg>
        <pc:spChg chg="mod">
          <ac:chgData name="Megan Morris (NHS South East London ICB)" userId="8156921d-5f0f-4a72-a6c0-eddd2c9685ea" providerId="ADAL" clId="{386F8CDD-C550-42BA-A842-F2FA657D3746}" dt="2022-12-07T11:08:52.741" v="4580" actId="20577"/>
          <ac:spMkLst>
            <pc:docMk/>
            <pc:sldMk cId="3272203145" sldId="902"/>
            <ac:spMk id="7" creationId="{6BEF03A4-82DA-8D24-1344-A5368AF04F19}"/>
          </ac:spMkLst>
        </pc:spChg>
        <pc:spChg chg="mod">
          <ac:chgData name="Megan Morris (NHS South East London ICB)" userId="8156921d-5f0f-4a72-a6c0-eddd2c9685ea" providerId="ADAL" clId="{386F8CDD-C550-42BA-A842-F2FA657D3746}" dt="2022-12-07T11:42:42.026" v="5234" actId="20577"/>
          <ac:spMkLst>
            <pc:docMk/>
            <pc:sldMk cId="3272203145" sldId="902"/>
            <ac:spMk id="9" creationId="{D5DE4992-63B6-0F52-3476-87E17465A1D4}"/>
          </ac:spMkLst>
        </pc:spChg>
      </pc:sldChg>
      <pc:sldChg chg="addSp modSp add mod">
        <pc:chgData name="Megan Morris (NHS South East London ICB)" userId="8156921d-5f0f-4a72-a6c0-eddd2c9685ea" providerId="ADAL" clId="{386F8CDD-C550-42BA-A842-F2FA657D3746}" dt="2022-12-07T11:39:21.530" v="5223" actId="1076"/>
        <pc:sldMkLst>
          <pc:docMk/>
          <pc:sldMk cId="651096502" sldId="903"/>
        </pc:sldMkLst>
        <pc:spChg chg="mod">
          <ac:chgData name="Megan Morris (NHS South East London ICB)" userId="8156921d-5f0f-4a72-a6c0-eddd2c9685ea" providerId="ADAL" clId="{386F8CDD-C550-42BA-A842-F2FA657D3746}" dt="2022-12-07T11:29:53.072" v="5200" actId="20577"/>
          <ac:spMkLst>
            <pc:docMk/>
            <pc:sldMk cId="651096502" sldId="903"/>
            <ac:spMk id="9" creationId="{D5DE4992-63B6-0F52-3476-87E17465A1D4}"/>
          </ac:spMkLst>
        </pc:spChg>
        <pc:picChg chg="add mod">
          <ac:chgData name="Megan Morris (NHS South East London ICB)" userId="8156921d-5f0f-4a72-a6c0-eddd2c9685ea" providerId="ADAL" clId="{386F8CDD-C550-42BA-A842-F2FA657D3746}" dt="2022-12-07T11:37:41.834" v="5218" actId="1076"/>
          <ac:picMkLst>
            <pc:docMk/>
            <pc:sldMk cId="651096502" sldId="903"/>
            <ac:picMk id="5" creationId="{AEEC2AA7-AD1B-8F75-9302-4FBCE00DB4D4}"/>
          </ac:picMkLst>
        </pc:picChg>
        <pc:picChg chg="add mod">
          <ac:chgData name="Megan Morris (NHS South East London ICB)" userId="8156921d-5f0f-4a72-a6c0-eddd2c9685ea" providerId="ADAL" clId="{386F8CDD-C550-42BA-A842-F2FA657D3746}" dt="2022-12-07T11:39:21.530" v="5223" actId="1076"/>
          <ac:picMkLst>
            <pc:docMk/>
            <pc:sldMk cId="651096502" sldId="903"/>
            <ac:picMk id="10" creationId="{85B41910-3E8D-A017-EAA1-26F4F692F5E0}"/>
          </ac:picMkLst>
        </pc:picChg>
      </pc:sldChg>
      <pc:sldChg chg="modSp add mod">
        <pc:chgData name="Megan Morris (NHS South East London ICB)" userId="8156921d-5f0f-4a72-a6c0-eddd2c9685ea" providerId="ADAL" clId="{386F8CDD-C550-42BA-A842-F2FA657D3746}" dt="2022-12-07T11:29:41.516" v="5199" actId="5793"/>
        <pc:sldMkLst>
          <pc:docMk/>
          <pc:sldMk cId="452484165" sldId="904"/>
        </pc:sldMkLst>
        <pc:spChg chg="mod">
          <ac:chgData name="Megan Morris (NHS South East London ICB)" userId="8156921d-5f0f-4a72-a6c0-eddd2c9685ea" providerId="ADAL" clId="{386F8CDD-C550-42BA-A842-F2FA657D3746}" dt="2022-12-07T11:29:41.516" v="5199" actId="5793"/>
          <ac:spMkLst>
            <pc:docMk/>
            <pc:sldMk cId="452484165" sldId="904"/>
            <ac:spMk id="9" creationId="{D5DE4992-63B6-0F52-3476-87E17465A1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6400" cy="4945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91" y="2"/>
            <a:ext cx="2946400" cy="494508"/>
          </a:xfrm>
          <a:prstGeom prst="rect">
            <a:avLst/>
          </a:prstGeom>
        </p:spPr>
        <p:txBody>
          <a:bodyPr vert="horz" lIns="91440" tIns="45720" rIns="91440" bIns="45720" rtlCol="0"/>
          <a:lstStyle>
            <a:lvl1pPr algn="r">
              <a:defRPr sz="1200"/>
            </a:lvl1pPr>
          </a:lstStyle>
          <a:p>
            <a:fld id="{CC0AA224-9EF0-4F07-AA97-E1DAE67F4278}" type="datetimeFigureOut">
              <a:rPr lang="en-GB" smtClean="0"/>
              <a:t>07/12/2022</a:t>
            </a:fld>
            <a:endParaRPr lang="en-GB"/>
          </a:p>
        </p:txBody>
      </p:sp>
      <p:sp>
        <p:nvSpPr>
          <p:cNvPr id="4" name="Slide Image Placeholder 3"/>
          <p:cNvSpPr>
            <a:spLocks noGrp="1" noRot="1" noChangeAspect="1"/>
          </p:cNvSpPr>
          <p:nvPr>
            <p:ph type="sldImg" idx="2"/>
          </p:nvPr>
        </p:nvSpPr>
        <p:spPr>
          <a:xfrm>
            <a:off x="1176338" y="1233488"/>
            <a:ext cx="4445000" cy="33353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5" y="4751092"/>
            <a:ext cx="5438775" cy="38876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378157"/>
            <a:ext cx="2946400" cy="4945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91" y="9378157"/>
            <a:ext cx="2946400" cy="494508"/>
          </a:xfrm>
          <a:prstGeom prst="rect">
            <a:avLst/>
          </a:prstGeom>
        </p:spPr>
        <p:txBody>
          <a:bodyPr vert="horz" lIns="91440" tIns="45720" rIns="91440" bIns="45720" rtlCol="0" anchor="b"/>
          <a:lstStyle>
            <a:lvl1pPr algn="r">
              <a:defRPr sz="1200"/>
            </a:lvl1pPr>
          </a:lstStyle>
          <a:p>
            <a:fld id="{795BC237-33D0-47D7-B90C-445C181924D8}" type="slidenum">
              <a:rPr lang="en-GB" smtClean="0"/>
              <a:t>‹#›</a:t>
            </a:fld>
            <a:endParaRPr lang="en-GB"/>
          </a:p>
        </p:txBody>
      </p:sp>
    </p:spTree>
    <p:extLst>
      <p:ext uri="{BB962C8B-B14F-4D97-AF65-F5344CB8AC3E}">
        <p14:creationId xmlns:p14="http://schemas.microsoft.com/office/powerpoint/2010/main" val="330461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1CA72A-ECA9-4897-94AA-632DDD9EEE5F}"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7840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1CA72A-ECA9-4897-94AA-632DDD9EEE5F}"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113995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1CA72A-ECA9-4897-94AA-632DDD9EEE5F}"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169580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7ED7ED4D-AF16-1E82-D9C6-C8D27C639ED5}"/>
              </a:ext>
            </a:extLst>
          </p:cNvPr>
          <p:cNvGraphicFramePr>
            <a:graphicFrameLocks noChangeAspect="1"/>
          </p:cNvGraphicFramePr>
          <p:nvPr>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 imgW="38100" imgH="38100" progId="TCLayout.ActiveDocument.1">
                  <p:embed/>
                </p:oleObj>
              </mc:Choice>
              <mc:Fallback>
                <p:oleObj name="think-cell Slide" r:id="rId4" imgW="38100" imgH="38100" progId="TCLayout.ActiveDocument.1">
                  <p:embed/>
                  <p:pic>
                    <p:nvPicPr>
                      <p:cNvPr id="4" name="Object 2" hidden="1">
                        <a:extLst>
                          <a:ext uri="{FF2B5EF4-FFF2-40B4-BE49-F238E27FC236}">
                            <a16:creationId xmlns:a16="http://schemas.microsoft.com/office/drawing/2014/main" id="{7ED7ED4D-AF16-1E82-D9C6-C8D27C639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2"/>
          <p:cNvSpPr>
            <a:spLocks noGrp="1"/>
          </p:cNvSpPr>
          <p:nvPr>
            <p:ph sz="quarter" idx="14"/>
          </p:nvPr>
        </p:nvSpPr>
        <p:spPr>
          <a:xfrm>
            <a:off x="265510" y="1389064"/>
            <a:ext cx="8494615" cy="4899025"/>
          </a:xfrm>
          <a:prstGeom prst="rect">
            <a:avLst/>
          </a:prstGeom>
        </p:spPr>
        <p:txBody>
          <a:bodyPr/>
          <a:lstStyle>
            <a:lvl1pPr>
              <a:defRPr sz="1800">
                <a:solidFill>
                  <a:srgbClr val="013C5B"/>
                </a:solidFill>
                <a:latin typeface="Arial" panose="020B0604020202020204" pitchFamily="34" charset="0"/>
                <a:cs typeface="Arial" panose="020B0604020202020204" pitchFamily="34" charset="0"/>
              </a:defRPr>
            </a:lvl1pPr>
            <a:lvl2pPr>
              <a:defRPr sz="1500">
                <a:solidFill>
                  <a:srgbClr val="013C5B"/>
                </a:solidFill>
                <a:latin typeface="Arial" panose="020B0604020202020204" pitchFamily="34" charset="0"/>
                <a:cs typeface="Arial" panose="020B0604020202020204" pitchFamily="34" charset="0"/>
              </a:defRPr>
            </a:lvl2pPr>
            <a:lvl3pPr>
              <a:defRPr sz="1350">
                <a:solidFill>
                  <a:srgbClr val="013C5B"/>
                </a:solidFill>
                <a:latin typeface="Arial" panose="020B0604020202020204" pitchFamily="34" charset="0"/>
                <a:cs typeface="Arial" panose="020B0604020202020204" pitchFamily="34" charset="0"/>
              </a:defRPr>
            </a:lvl3pPr>
            <a:lvl4pPr>
              <a:defRPr sz="1200">
                <a:solidFill>
                  <a:srgbClr val="013C5B"/>
                </a:solidFill>
                <a:latin typeface="Arial" panose="020B0604020202020204" pitchFamily="34" charset="0"/>
                <a:cs typeface="Arial" panose="020B0604020202020204" pitchFamily="34" charset="0"/>
              </a:defRPr>
            </a:lvl4pPr>
            <a:lvl5pPr>
              <a:defRPr sz="1200">
                <a:solidFill>
                  <a:srgbClr val="013C5B"/>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a:extLst>
              <a:ext uri="{FF2B5EF4-FFF2-40B4-BE49-F238E27FC236}">
                <a16:creationId xmlns:a16="http://schemas.microsoft.com/office/drawing/2014/main" id="{A74D8D71-29FA-CB26-D0F8-A34D4BB1F1E5}"/>
              </a:ext>
            </a:extLst>
          </p:cNvPr>
          <p:cNvSpPr>
            <a:spLocks noGrp="1"/>
          </p:cNvSpPr>
          <p:nvPr>
            <p:ph type="sldNum" sz="quarter" idx="15"/>
          </p:nvPr>
        </p:nvSpPr>
        <p:spPr>
          <a:xfrm>
            <a:off x="7621191" y="6472239"/>
            <a:ext cx="1271588" cy="365125"/>
          </a:xfrm>
          <a:prstGeom prst="rect">
            <a:avLst/>
          </a:prstGeom>
        </p:spPr>
        <p:txBody>
          <a:bodyPr anchor="ctr"/>
          <a:lstStyle>
            <a:lvl1pPr algn="r" eaLnBrk="1" fontAlgn="auto" hangingPunct="1">
              <a:spcBef>
                <a:spcPts val="0"/>
              </a:spcBef>
              <a:spcAft>
                <a:spcPts val="0"/>
              </a:spcAft>
              <a:defRPr sz="900" b="1" smtClean="0">
                <a:solidFill>
                  <a:srgbClr val="013C5B"/>
                </a:solidFill>
                <a:latin typeface="Arial" panose="020B0604020202020204" pitchFamily="34" charset="0"/>
                <a:cs typeface="Arial" panose="020B0604020202020204" pitchFamily="34" charset="0"/>
              </a:defRPr>
            </a:lvl1pPr>
          </a:lstStyle>
          <a:p>
            <a:pPr>
              <a:defRPr/>
            </a:pPr>
            <a:fld id="{9C23DAE3-29EA-6B48-8B9F-DAC09DE37D5A}" type="slidenum">
              <a:rPr lang="en-US"/>
              <a:pPr>
                <a:defRPr/>
              </a:pPr>
              <a:t>‹#›</a:t>
            </a:fld>
            <a:endParaRPr lang="en-US"/>
          </a:p>
        </p:txBody>
      </p:sp>
      <p:sp>
        <p:nvSpPr>
          <p:cNvPr id="11" name="Title 1">
            <a:extLst>
              <a:ext uri="{FF2B5EF4-FFF2-40B4-BE49-F238E27FC236}">
                <a16:creationId xmlns:a16="http://schemas.microsoft.com/office/drawing/2014/main" id="{294F00F9-FD56-EDDE-6984-E141C4954BB6}"/>
              </a:ext>
            </a:extLst>
          </p:cNvPr>
          <p:cNvSpPr>
            <a:spLocks noGrp="1"/>
          </p:cNvSpPr>
          <p:nvPr>
            <p:ph type="title"/>
          </p:nvPr>
        </p:nvSpPr>
        <p:spPr>
          <a:xfrm>
            <a:off x="265510" y="563400"/>
            <a:ext cx="5995522" cy="662782"/>
          </a:xfrm>
          <a:prstGeom prst="rect">
            <a:avLst/>
          </a:prstGeom>
        </p:spPr>
        <p:txBody>
          <a:bodyPr vert="horz" anchor="ctr"/>
          <a:lstStyle>
            <a:lvl1pPr algn="l">
              <a:defRPr sz="2100" b="1">
                <a:solidFill>
                  <a:srgbClr val="013C5B"/>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4227445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6553200" y="6356352"/>
            <a:ext cx="2133600" cy="365125"/>
          </a:xfrm>
        </p:spPr>
        <p:txBody>
          <a:bodyPr/>
          <a:lstStyle/>
          <a:p>
            <a:fld id="{902D5018-2030-2046-84FC-87E41EA86E42}" type="slidenum">
              <a:rPr lang="en-US" smtClean="0">
                <a:solidFill>
                  <a:srgbClr val="0072C6"/>
                </a:solidFill>
              </a:rPr>
              <a:pPr/>
              <a:t>‹#›</a:t>
            </a:fld>
            <a:endParaRPr lang="en-US">
              <a:solidFill>
                <a:srgbClr val="0072C6"/>
              </a:solidFill>
            </a:endParaRPr>
          </a:p>
        </p:txBody>
      </p:sp>
      <p:sp>
        <p:nvSpPr>
          <p:cNvPr id="6" name="Title 1"/>
          <p:cNvSpPr>
            <a:spLocks noGrp="1"/>
          </p:cNvSpPr>
          <p:nvPr>
            <p:ph type="title"/>
          </p:nvPr>
        </p:nvSpPr>
        <p:spPr>
          <a:xfrm>
            <a:off x="457202" y="749914"/>
            <a:ext cx="7356815" cy="667725"/>
          </a:xfrm>
        </p:spPr>
        <p:txBody>
          <a:bodyPr/>
          <a:lstStyle/>
          <a:p>
            <a:r>
              <a:rPr lang="en-GB"/>
              <a:t>Click to edit Master title style</a:t>
            </a:r>
            <a:endParaRPr lang="en-US"/>
          </a:p>
        </p:txBody>
      </p:sp>
    </p:spTree>
    <p:extLst>
      <p:ext uri="{BB962C8B-B14F-4D97-AF65-F5344CB8AC3E}">
        <p14:creationId xmlns:p14="http://schemas.microsoft.com/office/powerpoint/2010/main" val="83885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6553200" y="6356352"/>
            <a:ext cx="2133600" cy="365125"/>
          </a:xfrm>
        </p:spPr>
        <p:txBody>
          <a:bodyPr/>
          <a:lstStyle/>
          <a:p>
            <a:fld id="{902D5018-2030-2046-84FC-87E41EA86E42}" type="slidenum">
              <a:rPr lang="en-US" smtClean="0">
                <a:solidFill>
                  <a:srgbClr val="0072C6"/>
                </a:solidFill>
              </a:rPr>
              <a:pPr/>
              <a:t>‹#›</a:t>
            </a:fld>
            <a:endParaRPr lang="en-US">
              <a:solidFill>
                <a:srgbClr val="0072C6"/>
              </a:solidFill>
            </a:endParaRPr>
          </a:p>
        </p:txBody>
      </p:sp>
      <p:sp>
        <p:nvSpPr>
          <p:cNvPr id="6" name="Title 1"/>
          <p:cNvSpPr>
            <a:spLocks noGrp="1"/>
          </p:cNvSpPr>
          <p:nvPr>
            <p:ph type="title"/>
          </p:nvPr>
        </p:nvSpPr>
        <p:spPr>
          <a:xfrm>
            <a:off x="457202" y="749914"/>
            <a:ext cx="7356815" cy="667725"/>
          </a:xfrm>
        </p:spPr>
        <p:txBody>
          <a:bodyPr/>
          <a:lstStyle/>
          <a:p>
            <a:r>
              <a:rPr lang="en-GB"/>
              <a:t>Click to edit Master title style</a:t>
            </a:r>
            <a:endParaRPr lang="en-US"/>
          </a:p>
        </p:txBody>
      </p:sp>
    </p:spTree>
    <p:extLst>
      <p:ext uri="{BB962C8B-B14F-4D97-AF65-F5344CB8AC3E}">
        <p14:creationId xmlns:p14="http://schemas.microsoft.com/office/powerpoint/2010/main" val="273051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1CA72A-ECA9-4897-94AA-632DDD9EEE5F}"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170543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1CA72A-ECA9-4897-94AA-632DDD9EEE5F}"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323696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1CA72A-ECA9-4897-94AA-632DDD9EEE5F}" type="datetimeFigureOut">
              <a:rPr lang="en-GB" smtClean="0"/>
              <a:t>07/12/2022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385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1CA72A-ECA9-4897-94AA-632DDD9EEE5F}" type="datetimeFigureOut">
              <a:rPr lang="en-GB" smtClean="0"/>
              <a:t>07/12/2022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365247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1CA72A-ECA9-4897-94AA-632DDD9EEE5F}" type="datetimeFigureOut">
              <a:rPr lang="en-GB" smtClean="0"/>
              <a:t>07/12/2022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332821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CA72A-ECA9-4897-94AA-632DDD9EEE5F}" type="datetimeFigureOut">
              <a:rPr lang="en-GB" smtClean="0"/>
              <a:t>07/12/2022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367144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1CA72A-ECA9-4897-94AA-632DDD9EEE5F}" type="datetimeFigureOut">
              <a:rPr lang="en-GB" smtClean="0"/>
              <a:t>07/12/2022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374388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1CA72A-ECA9-4897-94AA-632DDD9EEE5F}" type="datetimeFigureOut">
              <a:rPr lang="en-GB" smtClean="0"/>
              <a:t>07/12/2022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C9D9B-8D08-46F5-B4C2-A76034C0786E}" type="slidenum">
              <a:rPr lang="en-GB" smtClean="0"/>
              <a:t>‹#›</a:t>
            </a:fld>
            <a:endParaRPr lang="en-GB"/>
          </a:p>
        </p:txBody>
      </p:sp>
    </p:spTree>
    <p:extLst>
      <p:ext uri="{BB962C8B-B14F-4D97-AF65-F5344CB8AC3E}">
        <p14:creationId xmlns:p14="http://schemas.microsoft.com/office/powerpoint/2010/main" val="15081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CA72A-ECA9-4897-94AA-632DDD9EEE5F}" type="datetimeFigureOut">
              <a:rPr lang="en-GB" smtClean="0"/>
              <a:t>07/12/2022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C9D9B-8D08-46F5-B4C2-A76034C0786E}" type="slidenum">
              <a:rPr lang="en-GB" smtClean="0"/>
              <a:t>‹#›</a:t>
            </a:fld>
            <a:endParaRPr lang="en-GB"/>
          </a:p>
        </p:txBody>
      </p:sp>
    </p:spTree>
    <p:extLst>
      <p:ext uri="{BB962C8B-B14F-4D97-AF65-F5344CB8AC3E}">
        <p14:creationId xmlns:p14="http://schemas.microsoft.com/office/powerpoint/2010/main" val="3450413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80295"/>
            <a:ext cx="7841707" cy="39507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2"/>
                </a:solidFill>
                <a:latin typeface="Arial"/>
                <a:cs typeface="Arial"/>
              </a:defRPr>
            </a:lvl1pPr>
          </a:lstStyle>
          <a:p>
            <a:pPr defTabSz="422041" fontAlgn="base">
              <a:spcBef>
                <a:spcPct val="0"/>
              </a:spcBef>
              <a:spcAft>
                <a:spcPct val="0"/>
              </a:spcAft>
            </a:pPr>
            <a:fld id="{902D5018-2030-2046-84FC-87E41EA86E42}" type="slidenum">
              <a:rPr lang="en-US" smtClean="0">
                <a:solidFill>
                  <a:srgbClr val="0072C6"/>
                </a:solidFill>
              </a:rPr>
              <a:pPr defTabSz="422041" fontAlgn="base">
                <a:spcBef>
                  <a:spcPct val="0"/>
                </a:spcBef>
                <a:spcAft>
                  <a:spcPct val="0"/>
                </a:spcAft>
              </a:pPr>
              <a:t>‹#›</a:t>
            </a:fld>
            <a:endParaRPr lang="en-US">
              <a:solidFill>
                <a:srgbClr val="0072C6"/>
              </a:solidFill>
            </a:endParaRPr>
          </a:p>
        </p:txBody>
      </p:sp>
      <p:sp>
        <p:nvSpPr>
          <p:cNvPr id="26" name="Title Placeholder 1"/>
          <p:cNvSpPr>
            <a:spLocks noGrp="1"/>
          </p:cNvSpPr>
          <p:nvPr>
            <p:ph type="title"/>
          </p:nvPr>
        </p:nvSpPr>
        <p:spPr>
          <a:xfrm>
            <a:off x="457202" y="749914"/>
            <a:ext cx="7356815" cy="667725"/>
          </a:xfrm>
          <a:prstGeom prst="rect">
            <a:avLst/>
          </a:prstGeom>
        </p:spPr>
        <p:txBody>
          <a:bodyPr vert="horz" lIns="91440" tIns="45720" rIns="91440" bIns="45720" rtlCol="0" anchor="ctr">
            <a:normAutofit/>
          </a:bodyPr>
          <a:lstStyle/>
          <a:p>
            <a:r>
              <a:rPr lang="en-GB" sz="3323" b="1">
                <a:solidFill>
                  <a:schemeClr val="tx2"/>
                </a:solidFill>
                <a:latin typeface="+mj-lt"/>
                <a:cs typeface="Arial"/>
              </a:rPr>
              <a:t>Click</a:t>
            </a:r>
            <a:r>
              <a:rPr lang="en-GB" sz="3323" b="1" baseline="0">
                <a:solidFill>
                  <a:schemeClr val="tx2"/>
                </a:solidFill>
                <a:latin typeface="+mj-lt"/>
                <a:cs typeface="Arial"/>
              </a:rPr>
              <a:t> to edit the master title style</a:t>
            </a:r>
            <a:endParaRPr lang="en-GB" sz="3323" b="1">
              <a:solidFill>
                <a:schemeClr val="tx2"/>
              </a:solidFill>
              <a:latin typeface="+mj-lt"/>
              <a:cs typeface="Arial"/>
            </a:endParaRPr>
          </a:p>
        </p:txBody>
      </p:sp>
    </p:spTree>
    <p:extLst>
      <p:ext uri="{BB962C8B-B14F-4D97-AF65-F5344CB8AC3E}">
        <p14:creationId xmlns:p14="http://schemas.microsoft.com/office/powerpoint/2010/main" val="423680330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422041" rtl="0" eaLnBrk="1" latinLnBrk="0" hangingPunct="1">
        <a:spcBef>
          <a:spcPct val="0"/>
        </a:spcBef>
        <a:buNone/>
        <a:defRPr lang="en-GB" sz="3323" b="1" i="0" kern="1200" baseline="0" smtClean="0">
          <a:solidFill>
            <a:schemeClr val="tx2"/>
          </a:solidFill>
          <a:latin typeface="Arial"/>
          <a:ea typeface="+mj-ea"/>
          <a:cs typeface="Arial"/>
        </a:defRPr>
      </a:lvl1pPr>
    </p:titleStyle>
    <p:bodyStyle>
      <a:lvl1pPr marL="316531" indent="-316531"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1pPr>
      <a:lvl2pPr marL="685817" indent="-263776"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2pPr>
      <a:lvl3pPr marL="1055103" indent="-211021"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3pPr>
      <a:lvl4pPr marL="1477145" indent="-211021"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4pPr>
      <a:lvl5pPr marL="1899186" indent="-211021"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80295"/>
            <a:ext cx="7841707" cy="39507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2"/>
                </a:solidFill>
                <a:latin typeface="Arial"/>
                <a:cs typeface="Arial"/>
              </a:defRPr>
            </a:lvl1pPr>
          </a:lstStyle>
          <a:p>
            <a:pPr defTabSz="422041" fontAlgn="base">
              <a:spcBef>
                <a:spcPct val="0"/>
              </a:spcBef>
              <a:spcAft>
                <a:spcPct val="0"/>
              </a:spcAft>
            </a:pPr>
            <a:fld id="{902D5018-2030-2046-84FC-87E41EA86E42}" type="slidenum">
              <a:rPr lang="en-US" smtClean="0">
                <a:solidFill>
                  <a:srgbClr val="0072C6"/>
                </a:solidFill>
              </a:rPr>
              <a:pPr defTabSz="422041" fontAlgn="base">
                <a:spcBef>
                  <a:spcPct val="0"/>
                </a:spcBef>
                <a:spcAft>
                  <a:spcPct val="0"/>
                </a:spcAft>
              </a:pPr>
              <a:t>‹#›</a:t>
            </a:fld>
            <a:endParaRPr lang="en-US">
              <a:solidFill>
                <a:srgbClr val="0072C6"/>
              </a:solidFill>
            </a:endParaRPr>
          </a:p>
        </p:txBody>
      </p:sp>
      <p:sp>
        <p:nvSpPr>
          <p:cNvPr id="26" name="Title Placeholder 1"/>
          <p:cNvSpPr>
            <a:spLocks noGrp="1"/>
          </p:cNvSpPr>
          <p:nvPr>
            <p:ph type="title"/>
          </p:nvPr>
        </p:nvSpPr>
        <p:spPr>
          <a:xfrm>
            <a:off x="457202" y="749914"/>
            <a:ext cx="7356815" cy="667725"/>
          </a:xfrm>
          <a:prstGeom prst="rect">
            <a:avLst/>
          </a:prstGeom>
        </p:spPr>
        <p:txBody>
          <a:bodyPr vert="horz" lIns="91440" tIns="45720" rIns="91440" bIns="45720" rtlCol="0" anchor="ctr">
            <a:normAutofit/>
          </a:bodyPr>
          <a:lstStyle/>
          <a:p>
            <a:r>
              <a:rPr lang="en-GB" sz="3323" b="1">
                <a:solidFill>
                  <a:schemeClr val="tx2"/>
                </a:solidFill>
                <a:latin typeface="+mj-lt"/>
                <a:cs typeface="Arial"/>
              </a:rPr>
              <a:t>Click</a:t>
            </a:r>
            <a:r>
              <a:rPr lang="en-GB" sz="3323" b="1" baseline="0">
                <a:solidFill>
                  <a:schemeClr val="tx2"/>
                </a:solidFill>
                <a:latin typeface="+mj-lt"/>
                <a:cs typeface="Arial"/>
              </a:rPr>
              <a:t> to edit the master title style</a:t>
            </a:r>
            <a:endParaRPr lang="en-GB" sz="3323" b="1">
              <a:solidFill>
                <a:schemeClr val="tx2"/>
              </a:solidFill>
              <a:latin typeface="+mj-lt"/>
              <a:cs typeface="Arial"/>
            </a:endParaRPr>
          </a:p>
        </p:txBody>
      </p:sp>
    </p:spTree>
    <p:extLst>
      <p:ext uri="{BB962C8B-B14F-4D97-AF65-F5344CB8AC3E}">
        <p14:creationId xmlns:p14="http://schemas.microsoft.com/office/powerpoint/2010/main" val="1166765220"/>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422041" rtl="0" eaLnBrk="1" latinLnBrk="0" hangingPunct="1">
        <a:spcBef>
          <a:spcPct val="0"/>
        </a:spcBef>
        <a:buNone/>
        <a:defRPr lang="en-GB" sz="3323" b="1" i="0" kern="1200" baseline="0" smtClean="0">
          <a:solidFill>
            <a:schemeClr val="tx2"/>
          </a:solidFill>
          <a:latin typeface="Arial"/>
          <a:ea typeface="+mj-ea"/>
          <a:cs typeface="Arial"/>
        </a:defRPr>
      </a:lvl1pPr>
    </p:titleStyle>
    <p:bodyStyle>
      <a:lvl1pPr marL="316531" indent="-316531"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1pPr>
      <a:lvl2pPr marL="685817" indent="-263776"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2pPr>
      <a:lvl3pPr marL="1055103" indent="-211021"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3pPr>
      <a:lvl4pPr marL="1477145" indent="-211021"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4pPr>
      <a:lvl5pPr marL="1899186" indent="-211021" algn="l" defTabSz="422041" rtl="0" eaLnBrk="1" latinLnBrk="0" hangingPunct="1">
        <a:spcBef>
          <a:spcPct val="20000"/>
        </a:spcBef>
        <a:buClr>
          <a:schemeClr val="tx2"/>
        </a:buClr>
        <a:buFont typeface="Arial"/>
        <a:buChar char="•"/>
        <a:defRPr sz="2215"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_ZGIG_RrTuc"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selondonccg.nhs.uk/wp-content/uploads/2020/09/Annual-Health-Check-Toolkit-V11-003.pdf" TargetMode="External"/><Relationship Id="rId2" Type="http://schemas.openxmlformats.org/officeDocument/2006/relationships/hyperlink" Target="https://www.youtube.com/watch?v=_ZGIG_RrTuc"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ww.youtube.com/watch?v=_ZGIG_RrTuc"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www.youtube.com/watch?v=_ZGIG_RrTuc" TargetMode="External"/><Relationship Id="rId1" Type="http://schemas.openxmlformats.org/officeDocument/2006/relationships/slideLayout" Target="../slideLayouts/slideLayout1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_ZGIG_RrTuc"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_ZGIG_RrTuc"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_ZGIG_RrTuc"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pPr>
              <a:defRPr/>
            </a:pPr>
            <a:fld id="{9C23DAE3-29EA-6B48-8B9F-DAC09DE37D5A}" type="slidenum">
              <a:rPr lang="en-US" smtClean="0"/>
              <a:pPr>
                <a:defRPr/>
              </a:pPr>
              <a:t>1</a:t>
            </a:fld>
            <a:endParaRPr lang="en-US"/>
          </a:p>
        </p:txBody>
      </p:sp>
      <p:sp>
        <p:nvSpPr>
          <p:cNvPr id="6" name="Rectangle 5">
            <a:extLst>
              <a:ext uri="{FF2B5EF4-FFF2-40B4-BE49-F238E27FC236}">
                <a16:creationId xmlns:a16="http://schemas.microsoft.com/office/drawing/2014/main" id="{6CEF6955-F5D7-6559-BE7A-AEF23529D1F9}"/>
              </a:ext>
            </a:extLst>
          </p:cNvPr>
          <p:cNvSpPr/>
          <p:nvPr/>
        </p:nvSpPr>
        <p:spPr>
          <a:xfrm>
            <a:off x="768987" y="1734013"/>
            <a:ext cx="7288823" cy="41222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4396" tIns="42198" rIns="84396" bIns="42198" rtlCol="0" anchor="ctr"/>
          <a:lstStyle/>
          <a:p>
            <a:pPr algn="ctr" fontAlgn="base">
              <a:spcBef>
                <a:spcPct val="0"/>
              </a:spcBef>
              <a:spcAft>
                <a:spcPct val="0"/>
              </a:spcAft>
            </a:pPr>
            <a:r>
              <a:rPr lang="en-GB" sz="4000" dirty="0">
                <a:solidFill>
                  <a:srgbClr val="FFFFFF"/>
                </a:solidFill>
                <a:latin typeface="Arial"/>
                <a:ea typeface="Arial" charset="0"/>
                <a:cs typeface="Arial"/>
              </a:rPr>
              <a:t>Primary Care Safeguarding Forum </a:t>
            </a:r>
          </a:p>
          <a:p>
            <a:pPr algn="ctr" fontAlgn="base">
              <a:spcBef>
                <a:spcPct val="0"/>
              </a:spcBef>
              <a:spcAft>
                <a:spcPct val="0"/>
              </a:spcAft>
            </a:pPr>
            <a:r>
              <a:rPr lang="en-GB" sz="4000" dirty="0">
                <a:solidFill>
                  <a:srgbClr val="FFFFFF"/>
                </a:solidFill>
                <a:latin typeface="Arial"/>
                <a:ea typeface="Arial" charset="0"/>
                <a:cs typeface="Arial"/>
              </a:rPr>
              <a:t>7</a:t>
            </a:r>
            <a:r>
              <a:rPr lang="en-GB" sz="4000" baseline="30000" dirty="0">
                <a:solidFill>
                  <a:srgbClr val="FFFFFF"/>
                </a:solidFill>
                <a:latin typeface="Arial"/>
                <a:ea typeface="Arial" charset="0"/>
                <a:cs typeface="Arial"/>
              </a:rPr>
              <a:t>th</a:t>
            </a:r>
            <a:r>
              <a:rPr lang="en-GB" sz="4000" dirty="0">
                <a:solidFill>
                  <a:srgbClr val="FFFFFF"/>
                </a:solidFill>
                <a:latin typeface="Arial"/>
                <a:ea typeface="Arial" charset="0"/>
                <a:cs typeface="Arial"/>
              </a:rPr>
              <a:t> December 2022</a:t>
            </a:r>
          </a:p>
          <a:p>
            <a:pPr algn="ctr" fontAlgn="base">
              <a:spcBef>
                <a:spcPct val="0"/>
              </a:spcBef>
              <a:spcAft>
                <a:spcPct val="0"/>
              </a:spcAft>
            </a:pPr>
            <a:endParaRPr lang="en-GB" sz="2400" dirty="0">
              <a:solidFill>
                <a:srgbClr val="FFFFFF"/>
              </a:solidFill>
              <a:latin typeface="Arial"/>
              <a:ea typeface="Arial" charset="0"/>
              <a:cs typeface="Arial"/>
            </a:endParaRPr>
          </a:p>
          <a:p>
            <a:pPr algn="ctr" fontAlgn="base">
              <a:spcBef>
                <a:spcPct val="0"/>
              </a:spcBef>
              <a:spcAft>
                <a:spcPct val="0"/>
              </a:spcAft>
            </a:pPr>
            <a:r>
              <a:rPr lang="en-GB" sz="2400" dirty="0">
                <a:solidFill>
                  <a:srgbClr val="FFFFFF"/>
                </a:solidFill>
                <a:latin typeface="Arial"/>
                <a:ea typeface="Arial" charset="0"/>
                <a:cs typeface="Arial"/>
              </a:rPr>
              <a:t>Improving LD Health checks and making reasonable adjustments– responding to </a:t>
            </a:r>
            <a:r>
              <a:rPr lang="en-GB" sz="2400" dirty="0" err="1">
                <a:solidFill>
                  <a:srgbClr val="FFFFFF"/>
                </a:solidFill>
                <a:latin typeface="Arial"/>
                <a:ea typeface="Arial" charset="0"/>
                <a:cs typeface="Arial"/>
              </a:rPr>
              <a:t>LeDeR</a:t>
            </a:r>
            <a:r>
              <a:rPr lang="en-GB" sz="2400" dirty="0">
                <a:solidFill>
                  <a:srgbClr val="FFFFFF"/>
                </a:solidFill>
                <a:latin typeface="Arial"/>
                <a:ea typeface="Arial" charset="0"/>
                <a:cs typeface="Arial"/>
              </a:rPr>
              <a:t> findings</a:t>
            </a:r>
          </a:p>
          <a:p>
            <a:pPr algn="ctr" fontAlgn="base">
              <a:spcBef>
                <a:spcPct val="0"/>
              </a:spcBef>
              <a:spcAft>
                <a:spcPct val="0"/>
              </a:spcAft>
            </a:pPr>
            <a:endParaRPr lang="en-GB" sz="2400" dirty="0">
              <a:solidFill>
                <a:srgbClr val="FFFFFF"/>
              </a:solidFill>
              <a:latin typeface="Arial"/>
              <a:ea typeface="Arial" charset="0"/>
              <a:cs typeface="Arial"/>
            </a:endParaRPr>
          </a:p>
        </p:txBody>
      </p:sp>
    </p:spTree>
    <p:extLst>
      <p:ext uri="{BB962C8B-B14F-4D97-AF65-F5344CB8AC3E}">
        <p14:creationId xmlns:p14="http://schemas.microsoft.com/office/powerpoint/2010/main" val="287002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DE4992-63B6-0F52-3476-87E17465A1D4}"/>
              </a:ext>
            </a:extLst>
          </p:cNvPr>
          <p:cNvSpPr>
            <a:spLocks noGrp="1"/>
          </p:cNvSpPr>
          <p:nvPr>
            <p:ph sz="quarter" idx="14"/>
          </p:nvPr>
        </p:nvSpPr>
        <p:spPr>
          <a:ln w="38100">
            <a:noFill/>
          </a:ln>
        </p:spPr>
        <p:txBody>
          <a:bodyPr>
            <a:noAutofit/>
          </a:bodyPr>
          <a:lstStyle/>
          <a:p>
            <a:pPr marL="0" indent="0">
              <a:buNone/>
            </a:pPr>
            <a:endParaRPr lang="en-GB" sz="1800" u="sng" dirty="0">
              <a:solidFill>
                <a:srgbClr val="0000FF"/>
              </a:solidFill>
              <a:effectLst/>
              <a:latin typeface="Calibri" panose="020F0502020204030204" pitchFamily="34" charset="0"/>
              <a:ea typeface="Calibri" panose="020F0502020204030204" pitchFamily="34" charset="0"/>
              <a:hlinkClick r:id="rId2"/>
            </a:endParaRPr>
          </a:p>
          <a:p>
            <a:pPr marL="0" indent="0">
              <a:buNone/>
            </a:pPr>
            <a:endParaRPr lang="en-GB" u="sng" dirty="0">
              <a:solidFill>
                <a:srgbClr val="0000FF"/>
              </a:solidFill>
              <a:latin typeface="Calibri" panose="020F0502020204030204" pitchFamily="34" charset="0"/>
              <a:ea typeface="Calibri" panose="020F0502020204030204" pitchFamily="34" charset="0"/>
              <a:hlinkClick r:id="rId2"/>
            </a:endParaRPr>
          </a:p>
          <a:p>
            <a:pPr marL="0" indent="0">
              <a:buNone/>
            </a:pPr>
            <a:endParaRPr lang="en-GB" sz="1800" u="sng" dirty="0">
              <a:solidFill>
                <a:srgbClr val="0000FF"/>
              </a:solidFill>
              <a:effectLst/>
              <a:latin typeface="Calibri" panose="020F0502020204030204" pitchFamily="34" charset="0"/>
              <a:ea typeface="Calibri" panose="020F0502020204030204" pitchFamily="34" charset="0"/>
              <a:hlinkClick r:id="rId2"/>
            </a:endParaRPr>
          </a:p>
          <a:p>
            <a:pPr marL="0" indent="0">
              <a:buNone/>
            </a:pPr>
            <a:r>
              <a:rPr lang="en-GB" sz="4000" u="sng" dirty="0">
                <a:solidFill>
                  <a:srgbClr val="0000FF"/>
                </a:solidFill>
                <a:effectLst/>
                <a:latin typeface="Calibri" panose="020F0502020204030204" pitchFamily="34" charset="0"/>
                <a:ea typeface="Calibri" panose="020F0502020204030204" pitchFamily="34" charset="0"/>
                <a:hlinkClick r:id="rId2"/>
              </a:rPr>
              <a:t>Animation around the challenges of people with learning disabilities in primary care – YouTube</a:t>
            </a:r>
            <a:endParaRPr lang="en-GB" sz="4000" u="sng" dirty="0">
              <a:solidFill>
                <a:srgbClr val="0000FF"/>
              </a:solidFill>
              <a:effectLst/>
              <a:latin typeface="Calibri" panose="020F0502020204030204" pitchFamily="34" charset="0"/>
              <a:ea typeface="Calibri" panose="020F0502020204030204" pitchFamily="34" charset="0"/>
            </a:endParaRPr>
          </a:p>
          <a:p>
            <a:pPr marL="0" indent="0">
              <a:buNone/>
            </a:pPr>
            <a:endParaRPr lang="en-GB" sz="4000" u="sng" dirty="0">
              <a:solidFill>
                <a:srgbClr val="0000FF"/>
              </a:solidFill>
              <a:latin typeface="Calibri" panose="020F0502020204030204" pitchFamily="34" charset="0"/>
              <a:ea typeface="Calibri" panose="020F0502020204030204" pitchFamily="34" charset="0"/>
            </a:endParaRPr>
          </a:p>
          <a:p>
            <a:pPr marL="0" indent="0">
              <a:buNone/>
            </a:pPr>
            <a:endParaRPr lang="en-GB" sz="4000" dirty="0">
              <a:effectLst/>
              <a:latin typeface="Calibri" panose="020F0502020204030204" pitchFamily="34" charset="0"/>
              <a:ea typeface="Calibri" panose="020F0502020204030204" pitchFamily="34" charset="0"/>
            </a:endParaRPr>
          </a:p>
          <a:p>
            <a:pPr marL="0" indent="0">
              <a:buNone/>
            </a:pPr>
            <a:endParaRPr lang="en-GB" sz="1200" dirty="0"/>
          </a:p>
        </p:txBody>
      </p:sp>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fld id="{9C23DAE3-29EA-6B48-8B9F-DAC09DE37D5A}" type="slidenum">
              <a:rPr lang="en-US" smtClean="0"/>
              <a:pPr/>
              <a:t>2</a:t>
            </a:fld>
            <a:endParaRPr lang="en-US"/>
          </a:p>
        </p:txBody>
      </p:sp>
      <p:sp>
        <p:nvSpPr>
          <p:cNvPr id="7" name="Title 6">
            <a:extLst>
              <a:ext uri="{FF2B5EF4-FFF2-40B4-BE49-F238E27FC236}">
                <a16:creationId xmlns:a16="http://schemas.microsoft.com/office/drawing/2014/main" id="{6BEF03A4-82DA-8D24-1344-A5368AF04F19}"/>
              </a:ext>
            </a:extLst>
          </p:cNvPr>
          <p:cNvSpPr>
            <a:spLocks noGrp="1"/>
          </p:cNvSpPr>
          <p:nvPr>
            <p:ph type="title"/>
          </p:nvPr>
        </p:nvSpPr>
        <p:spPr/>
        <p:txBody>
          <a:bodyPr/>
          <a:lstStyle/>
          <a:p>
            <a:r>
              <a:rPr lang="en-GB"/>
              <a:t>s</a:t>
            </a:r>
          </a:p>
        </p:txBody>
      </p:sp>
      <p:sp>
        <p:nvSpPr>
          <p:cNvPr id="4" name="Rectangle 3">
            <a:extLst>
              <a:ext uri="{FF2B5EF4-FFF2-40B4-BE49-F238E27FC236}">
                <a16:creationId xmlns:a16="http://schemas.microsoft.com/office/drawing/2014/main" id="{1102393A-E9AC-4263-6D0C-4CE6EC728035}"/>
              </a:ext>
            </a:extLst>
          </p:cNvPr>
          <p:cNvSpPr/>
          <p:nvPr/>
        </p:nvSpPr>
        <p:spPr>
          <a:xfrm>
            <a:off x="265510" y="562212"/>
            <a:ext cx="6085745" cy="66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Lived Experience of people with LD</a:t>
            </a:r>
          </a:p>
        </p:txBody>
      </p:sp>
      <p:sp>
        <p:nvSpPr>
          <p:cNvPr id="8" name="TextBox 7">
            <a:extLst>
              <a:ext uri="{FF2B5EF4-FFF2-40B4-BE49-F238E27FC236}">
                <a16:creationId xmlns:a16="http://schemas.microsoft.com/office/drawing/2014/main" id="{10CCE9BC-0CFF-B0F9-E065-785E4CC322B8}"/>
              </a:ext>
            </a:extLst>
          </p:cNvPr>
          <p:cNvSpPr txBox="1"/>
          <p:nvPr/>
        </p:nvSpPr>
        <p:spPr>
          <a:xfrm>
            <a:off x="4994100" y="893603"/>
            <a:ext cx="4082478" cy="430887"/>
          </a:xfrm>
          <a:prstGeom prst="rect">
            <a:avLst/>
          </a:prstGeom>
          <a:noFill/>
        </p:spPr>
        <p:txBody>
          <a:bodyPr wrap="square" rtlCol="0">
            <a:spAutoFit/>
          </a:bodyPr>
          <a:lstStyle/>
          <a:p>
            <a:endParaRPr lang="en-GB" sz="1100"/>
          </a:p>
          <a:p>
            <a:endParaRPr lang="en-GB" sz="1100" b="1">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31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DE4992-63B6-0F52-3476-87E17465A1D4}"/>
              </a:ext>
            </a:extLst>
          </p:cNvPr>
          <p:cNvSpPr>
            <a:spLocks noGrp="1"/>
          </p:cNvSpPr>
          <p:nvPr>
            <p:ph sz="quarter" idx="14"/>
          </p:nvPr>
        </p:nvSpPr>
        <p:spPr>
          <a:ln w="38100">
            <a:noFill/>
          </a:ln>
        </p:spPr>
        <p:txBody>
          <a:bodyPr>
            <a:noAutofit/>
          </a:bodyPr>
          <a:lstStyle/>
          <a:p>
            <a:pPr marL="0" indent="0">
              <a:buNone/>
            </a:pPr>
            <a:endParaRPr lang="en-GB" sz="1800" u="sng" dirty="0">
              <a:solidFill>
                <a:srgbClr val="0000FF"/>
              </a:solidFill>
              <a:effectLst/>
              <a:latin typeface="Calibri" panose="020F0502020204030204" pitchFamily="34" charset="0"/>
              <a:ea typeface="Calibri" panose="020F0502020204030204" pitchFamily="34" charset="0"/>
              <a:hlinkClick r:id="rId2"/>
            </a:endParaRPr>
          </a:p>
          <a:p>
            <a:pPr marL="0" indent="0">
              <a:buNone/>
            </a:pPr>
            <a:endParaRPr lang="en-GB" u="sng" dirty="0">
              <a:solidFill>
                <a:srgbClr val="0000FF"/>
              </a:solidFill>
              <a:latin typeface="Calibri" panose="020F0502020204030204" pitchFamily="34" charset="0"/>
              <a:ea typeface="Calibri" panose="020F0502020204030204" pitchFamily="34" charset="0"/>
              <a:hlinkClick r:id="rId2"/>
            </a:endParaRPr>
          </a:p>
          <a:p>
            <a:pPr marL="0" indent="0">
              <a:buNone/>
            </a:pPr>
            <a:endParaRPr lang="en-GB" sz="1800" u="sng" dirty="0">
              <a:solidFill>
                <a:srgbClr val="0000FF"/>
              </a:solidFill>
              <a:effectLst/>
              <a:latin typeface="Calibri" panose="020F0502020204030204" pitchFamily="34" charset="0"/>
              <a:ea typeface="Calibri" panose="020F0502020204030204" pitchFamily="34" charset="0"/>
              <a:hlinkClick r:id="rId2"/>
            </a:endParaRPr>
          </a:p>
          <a:p>
            <a:pPr marL="0" indent="0">
              <a:buNone/>
            </a:pPr>
            <a:r>
              <a:rPr lang="en-GB" sz="4000" dirty="0">
                <a:hlinkClick r:id="rId3"/>
              </a:rPr>
              <a:t>Annual-Health-Check-Toolkit-V11-003.pdf (selondonccg.nhs.uk)</a:t>
            </a:r>
            <a:endParaRPr lang="en-GB" sz="4000" dirty="0"/>
          </a:p>
          <a:p>
            <a:pPr marL="0" indent="0">
              <a:buNone/>
            </a:pPr>
            <a:endParaRPr lang="en-GB" sz="1200" dirty="0"/>
          </a:p>
          <a:p>
            <a:pPr marL="0" indent="0">
              <a:buNone/>
            </a:pPr>
            <a:endParaRPr lang="en-GB" sz="1200" dirty="0"/>
          </a:p>
        </p:txBody>
      </p:sp>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fld id="{9C23DAE3-29EA-6B48-8B9F-DAC09DE37D5A}" type="slidenum">
              <a:rPr lang="en-US" smtClean="0"/>
              <a:pPr/>
              <a:t>3</a:t>
            </a:fld>
            <a:endParaRPr lang="en-US"/>
          </a:p>
        </p:txBody>
      </p:sp>
      <p:sp>
        <p:nvSpPr>
          <p:cNvPr id="7" name="Title 6">
            <a:extLst>
              <a:ext uri="{FF2B5EF4-FFF2-40B4-BE49-F238E27FC236}">
                <a16:creationId xmlns:a16="http://schemas.microsoft.com/office/drawing/2014/main" id="{6BEF03A4-82DA-8D24-1344-A5368AF04F19}"/>
              </a:ext>
            </a:extLst>
          </p:cNvPr>
          <p:cNvSpPr>
            <a:spLocks noGrp="1"/>
          </p:cNvSpPr>
          <p:nvPr>
            <p:ph type="title"/>
          </p:nvPr>
        </p:nvSpPr>
        <p:spPr/>
        <p:txBody>
          <a:bodyPr/>
          <a:lstStyle/>
          <a:p>
            <a:r>
              <a:rPr lang="en-GB"/>
              <a:t>s</a:t>
            </a:r>
          </a:p>
        </p:txBody>
      </p:sp>
      <p:sp>
        <p:nvSpPr>
          <p:cNvPr id="4" name="Rectangle 3">
            <a:extLst>
              <a:ext uri="{FF2B5EF4-FFF2-40B4-BE49-F238E27FC236}">
                <a16:creationId xmlns:a16="http://schemas.microsoft.com/office/drawing/2014/main" id="{1102393A-E9AC-4263-6D0C-4CE6EC728035}"/>
              </a:ext>
            </a:extLst>
          </p:cNvPr>
          <p:cNvSpPr/>
          <p:nvPr/>
        </p:nvSpPr>
        <p:spPr>
          <a:xfrm>
            <a:off x="265510" y="562212"/>
            <a:ext cx="6085745" cy="66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a:rPr>
              <a:t>Guidance on LD Annual Health Checks</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0CCE9BC-0CFF-B0F9-E065-785E4CC322B8}"/>
              </a:ext>
            </a:extLst>
          </p:cNvPr>
          <p:cNvSpPr txBox="1"/>
          <p:nvPr/>
        </p:nvSpPr>
        <p:spPr>
          <a:xfrm>
            <a:off x="4994100" y="893603"/>
            <a:ext cx="4082478" cy="430887"/>
          </a:xfrm>
          <a:prstGeom prst="rect">
            <a:avLst/>
          </a:prstGeom>
          <a:noFill/>
        </p:spPr>
        <p:txBody>
          <a:bodyPr wrap="square" rtlCol="0">
            <a:spAutoFit/>
          </a:bodyPr>
          <a:lstStyle/>
          <a:p>
            <a:endParaRPr lang="en-GB" sz="1100"/>
          </a:p>
          <a:p>
            <a:endParaRPr lang="en-GB" sz="1100" b="1">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259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DE4992-63B6-0F52-3476-87E17465A1D4}"/>
              </a:ext>
            </a:extLst>
          </p:cNvPr>
          <p:cNvSpPr>
            <a:spLocks noGrp="1"/>
          </p:cNvSpPr>
          <p:nvPr>
            <p:ph sz="quarter" idx="14"/>
          </p:nvPr>
        </p:nvSpPr>
        <p:spPr>
          <a:ln w="38100">
            <a:noFill/>
          </a:ln>
        </p:spPr>
        <p:txBody>
          <a:bodyPr>
            <a:noAutofit/>
          </a:bodyPr>
          <a:lstStyle/>
          <a:p>
            <a:pPr marL="0" indent="0">
              <a:buNone/>
            </a:pPr>
            <a:endParaRPr lang="en-GB" sz="1800" dirty="0">
              <a:solidFill>
                <a:srgbClr val="0000FF"/>
              </a:solidFill>
              <a:effectLst/>
              <a:latin typeface="Calibri" panose="020F0502020204030204" pitchFamily="34" charset="0"/>
              <a:ea typeface="Calibri" panose="020F0502020204030204" pitchFamily="34" charset="0"/>
              <a:hlinkClick r:id="rId2"/>
            </a:endParaRPr>
          </a:p>
          <a:p>
            <a:r>
              <a:rPr lang="en-GB" dirty="0"/>
              <a:t>Send an easy-read letter explaining what to expect (with pictures to help understanding) – example on SEL Annual Health Check Toolkit</a:t>
            </a:r>
          </a:p>
          <a:p>
            <a:r>
              <a:rPr lang="en-GB" dirty="0"/>
              <a:t>Consider sending a picture of the waiting room in the invite letter</a:t>
            </a:r>
          </a:p>
          <a:p>
            <a:endParaRPr lang="en-GB" dirty="0"/>
          </a:p>
        </p:txBody>
      </p:sp>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fld id="{9C23DAE3-29EA-6B48-8B9F-DAC09DE37D5A}" type="slidenum">
              <a:rPr lang="en-US" smtClean="0"/>
              <a:pPr/>
              <a:t>4</a:t>
            </a:fld>
            <a:endParaRPr lang="en-US"/>
          </a:p>
        </p:txBody>
      </p:sp>
      <p:sp>
        <p:nvSpPr>
          <p:cNvPr id="7" name="Title 6">
            <a:extLst>
              <a:ext uri="{FF2B5EF4-FFF2-40B4-BE49-F238E27FC236}">
                <a16:creationId xmlns:a16="http://schemas.microsoft.com/office/drawing/2014/main" id="{6BEF03A4-82DA-8D24-1344-A5368AF04F19}"/>
              </a:ext>
            </a:extLst>
          </p:cNvPr>
          <p:cNvSpPr>
            <a:spLocks noGrp="1"/>
          </p:cNvSpPr>
          <p:nvPr>
            <p:ph type="title"/>
          </p:nvPr>
        </p:nvSpPr>
        <p:spPr/>
        <p:txBody>
          <a:bodyPr/>
          <a:lstStyle/>
          <a:p>
            <a:r>
              <a:rPr lang="en-GB"/>
              <a:t>s</a:t>
            </a:r>
          </a:p>
        </p:txBody>
      </p:sp>
      <p:sp>
        <p:nvSpPr>
          <p:cNvPr id="4" name="Rectangle 3">
            <a:extLst>
              <a:ext uri="{FF2B5EF4-FFF2-40B4-BE49-F238E27FC236}">
                <a16:creationId xmlns:a16="http://schemas.microsoft.com/office/drawing/2014/main" id="{1102393A-E9AC-4263-6D0C-4CE6EC728035}"/>
              </a:ext>
            </a:extLst>
          </p:cNvPr>
          <p:cNvSpPr/>
          <p:nvPr/>
        </p:nvSpPr>
        <p:spPr>
          <a:xfrm>
            <a:off x="265510" y="562212"/>
            <a:ext cx="6085745" cy="66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a:rPr>
              <a:t>Helping patients prepare for their annual health check</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0CCE9BC-0CFF-B0F9-E065-785E4CC322B8}"/>
              </a:ext>
            </a:extLst>
          </p:cNvPr>
          <p:cNvSpPr txBox="1"/>
          <p:nvPr/>
        </p:nvSpPr>
        <p:spPr>
          <a:xfrm>
            <a:off x="4994100" y="893603"/>
            <a:ext cx="4082478" cy="430887"/>
          </a:xfrm>
          <a:prstGeom prst="rect">
            <a:avLst/>
          </a:prstGeom>
          <a:noFill/>
        </p:spPr>
        <p:txBody>
          <a:bodyPr wrap="square" rtlCol="0">
            <a:spAutoFit/>
          </a:bodyPr>
          <a:lstStyle/>
          <a:p>
            <a:endParaRPr lang="en-GB" sz="1100"/>
          </a:p>
          <a:p>
            <a:endParaRPr lang="en-GB" sz="1100" b="1">
              <a:solidFill>
                <a:schemeClr val="accent1"/>
              </a:solidFill>
              <a:latin typeface="Calibri" panose="020F0502020204030204" pitchFamily="34" charset="0"/>
              <a:cs typeface="Calibri" panose="020F0502020204030204" pitchFamily="34" charset="0"/>
            </a:endParaRPr>
          </a:p>
        </p:txBody>
      </p:sp>
      <p:pic>
        <p:nvPicPr>
          <p:cNvPr id="16" name="Picture 15" descr="Graphical user interface, text, application&#10;&#10;Description automatically generated">
            <a:extLst>
              <a:ext uri="{FF2B5EF4-FFF2-40B4-BE49-F238E27FC236}">
                <a16:creationId xmlns:a16="http://schemas.microsoft.com/office/drawing/2014/main" id="{72B63358-3C35-AFDA-5879-00F58E5A5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804" y="2987082"/>
            <a:ext cx="4396392" cy="3301007"/>
          </a:xfrm>
          <a:prstGeom prst="rect">
            <a:avLst/>
          </a:prstGeom>
        </p:spPr>
      </p:pic>
    </p:spTree>
    <p:extLst>
      <p:ext uri="{BB962C8B-B14F-4D97-AF65-F5344CB8AC3E}">
        <p14:creationId xmlns:p14="http://schemas.microsoft.com/office/powerpoint/2010/main" val="223351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DE4992-63B6-0F52-3476-87E17465A1D4}"/>
              </a:ext>
            </a:extLst>
          </p:cNvPr>
          <p:cNvSpPr>
            <a:spLocks noGrp="1"/>
          </p:cNvSpPr>
          <p:nvPr>
            <p:ph sz="quarter" idx="14"/>
          </p:nvPr>
        </p:nvSpPr>
        <p:spPr>
          <a:ln w="38100">
            <a:noFill/>
          </a:ln>
        </p:spPr>
        <p:txBody>
          <a:bodyPr>
            <a:noAutofit/>
          </a:bodyPr>
          <a:lstStyle/>
          <a:p>
            <a:pPr marL="0" indent="0">
              <a:buNone/>
            </a:pPr>
            <a:endParaRPr lang="en-GB" sz="1800" dirty="0">
              <a:solidFill>
                <a:srgbClr val="0000FF"/>
              </a:solidFill>
              <a:effectLst/>
              <a:latin typeface="Calibri" panose="020F0502020204030204" pitchFamily="34" charset="0"/>
              <a:ea typeface="Calibri" panose="020F0502020204030204" pitchFamily="34" charset="0"/>
              <a:hlinkClick r:id="rId2"/>
            </a:endParaRPr>
          </a:p>
          <a:p>
            <a:r>
              <a:rPr lang="en-GB" dirty="0"/>
              <a:t>Ask them to bring their hospital or health passport if they have one, so that this can help guide methods of communication and specific needs can be adjusted for going forward – ask if the practice can take a copy to help guide future consultations</a:t>
            </a:r>
          </a:p>
          <a:p>
            <a:r>
              <a:rPr lang="en-GB" dirty="0"/>
              <a:t>Make sure any reasonable adjustments needed are flagged as an alert on EMIS for future appointments</a:t>
            </a:r>
          </a:p>
          <a:p>
            <a:endParaRPr lang="en-GB" dirty="0"/>
          </a:p>
        </p:txBody>
      </p:sp>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fld id="{9C23DAE3-29EA-6B48-8B9F-DAC09DE37D5A}" type="slidenum">
              <a:rPr lang="en-US" smtClean="0"/>
              <a:pPr/>
              <a:t>5</a:t>
            </a:fld>
            <a:endParaRPr lang="en-US"/>
          </a:p>
        </p:txBody>
      </p:sp>
      <p:sp>
        <p:nvSpPr>
          <p:cNvPr id="7" name="Title 6">
            <a:extLst>
              <a:ext uri="{FF2B5EF4-FFF2-40B4-BE49-F238E27FC236}">
                <a16:creationId xmlns:a16="http://schemas.microsoft.com/office/drawing/2014/main" id="{6BEF03A4-82DA-8D24-1344-A5368AF04F19}"/>
              </a:ext>
            </a:extLst>
          </p:cNvPr>
          <p:cNvSpPr>
            <a:spLocks noGrp="1"/>
          </p:cNvSpPr>
          <p:nvPr>
            <p:ph type="title"/>
          </p:nvPr>
        </p:nvSpPr>
        <p:spPr/>
        <p:txBody>
          <a:bodyPr/>
          <a:lstStyle/>
          <a:p>
            <a:r>
              <a:rPr lang="en-GB"/>
              <a:t>s</a:t>
            </a:r>
          </a:p>
        </p:txBody>
      </p:sp>
      <p:sp>
        <p:nvSpPr>
          <p:cNvPr id="4" name="Rectangle 3">
            <a:extLst>
              <a:ext uri="{FF2B5EF4-FFF2-40B4-BE49-F238E27FC236}">
                <a16:creationId xmlns:a16="http://schemas.microsoft.com/office/drawing/2014/main" id="{1102393A-E9AC-4263-6D0C-4CE6EC728035}"/>
              </a:ext>
            </a:extLst>
          </p:cNvPr>
          <p:cNvSpPr/>
          <p:nvPr/>
        </p:nvSpPr>
        <p:spPr>
          <a:xfrm>
            <a:off x="265510" y="562212"/>
            <a:ext cx="6085745" cy="66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a:rPr>
              <a:t>Helping patients prepare for their annual health check</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0CCE9BC-0CFF-B0F9-E065-785E4CC322B8}"/>
              </a:ext>
            </a:extLst>
          </p:cNvPr>
          <p:cNvSpPr txBox="1"/>
          <p:nvPr/>
        </p:nvSpPr>
        <p:spPr>
          <a:xfrm>
            <a:off x="4994100" y="893603"/>
            <a:ext cx="4082478" cy="430887"/>
          </a:xfrm>
          <a:prstGeom prst="rect">
            <a:avLst/>
          </a:prstGeom>
          <a:noFill/>
        </p:spPr>
        <p:txBody>
          <a:bodyPr wrap="square" rtlCol="0">
            <a:spAutoFit/>
          </a:bodyPr>
          <a:lstStyle/>
          <a:p>
            <a:endParaRPr lang="en-GB" sz="1100"/>
          </a:p>
          <a:p>
            <a:endParaRPr lang="en-GB" sz="1100" b="1">
              <a:solidFill>
                <a:schemeClr val="accent1"/>
              </a:solidFill>
              <a:latin typeface="Calibri" panose="020F0502020204030204" pitchFamily="34" charset="0"/>
              <a:cs typeface="Calibri" panose="020F0502020204030204" pitchFamily="34" charset="0"/>
            </a:endParaRPr>
          </a:p>
        </p:txBody>
      </p:sp>
      <p:pic>
        <p:nvPicPr>
          <p:cNvPr id="5" name="Picture 4" descr="Graphical user interface&#10;&#10;Description automatically generated">
            <a:extLst>
              <a:ext uri="{FF2B5EF4-FFF2-40B4-BE49-F238E27FC236}">
                <a16:creationId xmlns:a16="http://schemas.microsoft.com/office/drawing/2014/main" id="{AEEC2AA7-AD1B-8F75-9302-4FBCE00DB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75" y="3652671"/>
            <a:ext cx="4093685" cy="2460453"/>
          </a:xfrm>
          <a:prstGeom prst="rect">
            <a:avLst/>
          </a:prstGeom>
        </p:spPr>
      </p:pic>
      <p:pic>
        <p:nvPicPr>
          <p:cNvPr id="10" name="Picture 9" descr="Graphical user interface, table&#10;&#10;Description automatically generated">
            <a:extLst>
              <a:ext uri="{FF2B5EF4-FFF2-40B4-BE49-F238E27FC236}">
                <a16:creationId xmlns:a16="http://schemas.microsoft.com/office/drawing/2014/main" id="{85B41910-3E8D-A017-EAA1-26F4F692F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442" y="3378390"/>
            <a:ext cx="4002911" cy="2916210"/>
          </a:xfrm>
          <a:prstGeom prst="rect">
            <a:avLst/>
          </a:prstGeom>
        </p:spPr>
      </p:pic>
    </p:spTree>
    <p:extLst>
      <p:ext uri="{BB962C8B-B14F-4D97-AF65-F5344CB8AC3E}">
        <p14:creationId xmlns:p14="http://schemas.microsoft.com/office/powerpoint/2010/main" val="65109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DE4992-63B6-0F52-3476-87E17465A1D4}"/>
              </a:ext>
            </a:extLst>
          </p:cNvPr>
          <p:cNvSpPr>
            <a:spLocks noGrp="1"/>
          </p:cNvSpPr>
          <p:nvPr>
            <p:ph sz="quarter" idx="14"/>
          </p:nvPr>
        </p:nvSpPr>
        <p:spPr>
          <a:ln w="38100">
            <a:noFill/>
          </a:ln>
        </p:spPr>
        <p:txBody>
          <a:bodyPr>
            <a:noAutofit/>
          </a:bodyPr>
          <a:lstStyle/>
          <a:p>
            <a:pPr marL="0" indent="0">
              <a:buNone/>
            </a:pPr>
            <a:endParaRPr lang="en-GB" sz="1800" dirty="0">
              <a:solidFill>
                <a:srgbClr val="0000FF"/>
              </a:solidFill>
              <a:effectLst/>
              <a:latin typeface="Calibri" panose="020F0502020204030204" pitchFamily="34" charset="0"/>
              <a:ea typeface="Calibri" panose="020F0502020204030204" pitchFamily="34" charset="0"/>
              <a:hlinkClick r:id="rId2"/>
            </a:endParaRPr>
          </a:p>
          <a:p>
            <a:r>
              <a:rPr lang="en-GB" sz="2400" dirty="0"/>
              <a:t>Offer an appointment at less busy times</a:t>
            </a:r>
          </a:p>
          <a:p>
            <a:pPr marL="0" indent="0">
              <a:buNone/>
            </a:pPr>
            <a:endParaRPr lang="en-GB" sz="2400" dirty="0"/>
          </a:p>
          <a:p>
            <a:r>
              <a:rPr lang="en-GB" sz="2400" dirty="0"/>
              <a:t>Offer an alternative quiet waiting area if one is available</a:t>
            </a:r>
          </a:p>
          <a:p>
            <a:pPr marL="0" indent="0">
              <a:buNone/>
            </a:pPr>
            <a:endParaRPr lang="en-GB" sz="2400" dirty="0"/>
          </a:p>
          <a:p>
            <a:r>
              <a:rPr lang="en-GB" sz="2400" dirty="0"/>
              <a:t>Use an extended appointment time or offer to do the AHC over several appointments</a:t>
            </a:r>
          </a:p>
          <a:p>
            <a:pPr marL="0" indent="0">
              <a:buNone/>
            </a:pPr>
            <a:endParaRPr lang="en-GB" sz="2400" dirty="0"/>
          </a:p>
          <a:p>
            <a:r>
              <a:rPr lang="en-GB" sz="2400" dirty="0"/>
              <a:t>Consider offering the AHC in a different setting </a:t>
            </a:r>
            <a:r>
              <a:rPr lang="en-GB" sz="2400" dirty="0" err="1"/>
              <a:t>eg</a:t>
            </a:r>
            <a:r>
              <a:rPr lang="en-GB" sz="2400" dirty="0"/>
              <a:t> the person’s home</a:t>
            </a:r>
          </a:p>
          <a:p>
            <a:pPr marL="0" indent="0">
              <a:buNone/>
            </a:pPr>
            <a:endParaRPr lang="en-GB" sz="2400" dirty="0"/>
          </a:p>
          <a:p>
            <a:r>
              <a:rPr lang="en-GB" sz="2400" dirty="0"/>
              <a:t>Offer AHC with a nurse and/or GP of the patient’s choice</a:t>
            </a:r>
          </a:p>
          <a:p>
            <a:endParaRPr lang="en-GB" dirty="0"/>
          </a:p>
        </p:txBody>
      </p:sp>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fld id="{9C23DAE3-29EA-6B48-8B9F-DAC09DE37D5A}" type="slidenum">
              <a:rPr lang="en-US" smtClean="0"/>
              <a:pPr/>
              <a:t>6</a:t>
            </a:fld>
            <a:endParaRPr lang="en-US"/>
          </a:p>
        </p:txBody>
      </p:sp>
      <p:sp>
        <p:nvSpPr>
          <p:cNvPr id="7" name="Title 6">
            <a:extLst>
              <a:ext uri="{FF2B5EF4-FFF2-40B4-BE49-F238E27FC236}">
                <a16:creationId xmlns:a16="http://schemas.microsoft.com/office/drawing/2014/main" id="{6BEF03A4-82DA-8D24-1344-A5368AF04F19}"/>
              </a:ext>
            </a:extLst>
          </p:cNvPr>
          <p:cNvSpPr>
            <a:spLocks noGrp="1"/>
          </p:cNvSpPr>
          <p:nvPr>
            <p:ph type="title"/>
          </p:nvPr>
        </p:nvSpPr>
        <p:spPr/>
        <p:txBody>
          <a:bodyPr/>
          <a:lstStyle/>
          <a:p>
            <a:r>
              <a:rPr lang="en-GB"/>
              <a:t>s</a:t>
            </a:r>
          </a:p>
        </p:txBody>
      </p:sp>
      <p:sp>
        <p:nvSpPr>
          <p:cNvPr id="4" name="Rectangle 3">
            <a:extLst>
              <a:ext uri="{FF2B5EF4-FFF2-40B4-BE49-F238E27FC236}">
                <a16:creationId xmlns:a16="http://schemas.microsoft.com/office/drawing/2014/main" id="{1102393A-E9AC-4263-6D0C-4CE6EC728035}"/>
              </a:ext>
            </a:extLst>
          </p:cNvPr>
          <p:cNvSpPr/>
          <p:nvPr/>
        </p:nvSpPr>
        <p:spPr>
          <a:xfrm>
            <a:off x="265510" y="562212"/>
            <a:ext cx="6085745" cy="66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a:rPr>
              <a:t>Helping patients prepare for their annual health check</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0CCE9BC-0CFF-B0F9-E065-785E4CC322B8}"/>
              </a:ext>
            </a:extLst>
          </p:cNvPr>
          <p:cNvSpPr txBox="1"/>
          <p:nvPr/>
        </p:nvSpPr>
        <p:spPr>
          <a:xfrm>
            <a:off x="4994100" y="893603"/>
            <a:ext cx="4082478" cy="430887"/>
          </a:xfrm>
          <a:prstGeom prst="rect">
            <a:avLst/>
          </a:prstGeom>
          <a:noFill/>
        </p:spPr>
        <p:txBody>
          <a:bodyPr wrap="square" rtlCol="0">
            <a:spAutoFit/>
          </a:bodyPr>
          <a:lstStyle/>
          <a:p>
            <a:endParaRPr lang="en-GB" sz="1100"/>
          </a:p>
          <a:p>
            <a:endParaRPr lang="en-GB" sz="1100" b="1">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248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DE4992-63B6-0F52-3476-87E17465A1D4}"/>
              </a:ext>
            </a:extLst>
          </p:cNvPr>
          <p:cNvSpPr>
            <a:spLocks noGrp="1"/>
          </p:cNvSpPr>
          <p:nvPr>
            <p:ph sz="quarter" idx="14"/>
          </p:nvPr>
        </p:nvSpPr>
        <p:spPr>
          <a:ln w="38100">
            <a:noFill/>
          </a:ln>
        </p:spPr>
        <p:txBody>
          <a:bodyPr>
            <a:noAutofit/>
          </a:bodyPr>
          <a:lstStyle/>
          <a:p>
            <a:pPr marL="0" indent="0">
              <a:buNone/>
            </a:pPr>
            <a:endParaRPr lang="en-GB" sz="1800" u="sng" dirty="0">
              <a:solidFill>
                <a:srgbClr val="0000FF"/>
              </a:solidFill>
              <a:effectLst/>
              <a:latin typeface="Calibri" panose="020F0502020204030204" pitchFamily="34" charset="0"/>
              <a:ea typeface="Calibri" panose="020F0502020204030204" pitchFamily="34" charset="0"/>
              <a:hlinkClick r:id="rId2"/>
            </a:endParaRPr>
          </a:p>
          <a:p>
            <a:pPr marL="0" indent="0">
              <a:buNone/>
            </a:pPr>
            <a:endParaRPr lang="en-GB" u="sng" dirty="0">
              <a:solidFill>
                <a:srgbClr val="0000FF"/>
              </a:solidFill>
              <a:latin typeface="Calibri" panose="020F0502020204030204" pitchFamily="34" charset="0"/>
              <a:ea typeface="Calibri" panose="020F0502020204030204" pitchFamily="34" charset="0"/>
              <a:hlinkClick r:id="rId2"/>
            </a:endParaRPr>
          </a:p>
          <a:p>
            <a:r>
              <a:rPr lang="en-GB" sz="1800" b="1" i="0" u="none" strike="noStrike" baseline="0" dirty="0">
                <a:solidFill>
                  <a:srgbClr val="000000"/>
                </a:solidFill>
                <a:latin typeface="Arial" panose="020B0604020202020204" pitchFamily="34" charset="0"/>
              </a:rPr>
              <a:t>RCGP guidance</a:t>
            </a:r>
            <a:r>
              <a:rPr lang="en-GB" sz="1800" b="0" i="0" u="none" strike="noStrike" baseline="0" dirty="0">
                <a:solidFill>
                  <a:srgbClr val="000000"/>
                </a:solidFill>
                <a:latin typeface="Arial" panose="020B0604020202020204" pitchFamily="34" charset="0"/>
              </a:rPr>
              <a:t>: The health check is ideally split into two half an hour appointments, which are sequentially arranged with the practice nurse and then the patient’s usual GP. </a:t>
            </a:r>
          </a:p>
          <a:p>
            <a:r>
              <a:rPr lang="en-GB" sz="1800" b="0" i="0" u="none" strike="noStrike" baseline="0" dirty="0">
                <a:solidFill>
                  <a:srgbClr val="000000"/>
                </a:solidFill>
                <a:latin typeface="Arial" panose="020B0604020202020204" pitchFamily="34" charset="0"/>
              </a:rPr>
              <a:t>“we recommend the nurse carries out the check of the weight, height, urine analysis and completes the checklist up to the physical examination and then passes the person over to the GP” </a:t>
            </a:r>
          </a:p>
          <a:p>
            <a:r>
              <a:rPr lang="en-GB" sz="1800" b="0" i="0" u="none" strike="noStrike" baseline="0" dirty="0">
                <a:solidFill>
                  <a:srgbClr val="000000"/>
                </a:solidFill>
                <a:latin typeface="Arial" panose="020B0604020202020204" pitchFamily="34" charset="0"/>
              </a:rPr>
              <a:t>“The GP then reviews the symptoms, performs the physical examination, reviews the medication and completes a written health action plan.” </a:t>
            </a:r>
          </a:p>
          <a:p>
            <a:endParaRPr lang="en-GB" dirty="0">
              <a:solidFill>
                <a:srgbClr val="000000"/>
              </a:solidFill>
            </a:endParaRPr>
          </a:p>
          <a:p>
            <a:r>
              <a:rPr lang="en-GB" sz="1800" b="0" i="0" u="none" strike="noStrike" baseline="0" dirty="0">
                <a:solidFill>
                  <a:srgbClr val="000000"/>
                </a:solidFill>
                <a:latin typeface="Arial" panose="020B0604020202020204" pitchFamily="34" charset="0"/>
              </a:rPr>
              <a:t>NB: Some patients with learning disabilities may find dealing with two different professionals creates more anxiety, so a flexible approach is recommended depending on the needs of the patient. </a:t>
            </a:r>
            <a:endParaRPr lang="en-GB" sz="1600" dirty="0"/>
          </a:p>
        </p:txBody>
      </p:sp>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fld id="{9C23DAE3-29EA-6B48-8B9F-DAC09DE37D5A}" type="slidenum">
              <a:rPr lang="en-US" smtClean="0"/>
              <a:pPr/>
              <a:t>7</a:t>
            </a:fld>
            <a:endParaRPr lang="en-US"/>
          </a:p>
        </p:txBody>
      </p:sp>
      <p:sp>
        <p:nvSpPr>
          <p:cNvPr id="7" name="Title 6">
            <a:extLst>
              <a:ext uri="{FF2B5EF4-FFF2-40B4-BE49-F238E27FC236}">
                <a16:creationId xmlns:a16="http://schemas.microsoft.com/office/drawing/2014/main" id="{6BEF03A4-82DA-8D24-1344-A5368AF04F19}"/>
              </a:ext>
            </a:extLst>
          </p:cNvPr>
          <p:cNvSpPr>
            <a:spLocks noGrp="1"/>
          </p:cNvSpPr>
          <p:nvPr>
            <p:ph type="title"/>
          </p:nvPr>
        </p:nvSpPr>
        <p:spPr/>
        <p:txBody>
          <a:bodyPr/>
          <a:lstStyle/>
          <a:p>
            <a:r>
              <a:rPr lang="en-GB"/>
              <a:t>s</a:t>
            </a:r>
          </a:p>
        </p:txBody>
      </p:sp>
      <p:sp>
        <p:nvSpPr>
          <p:cNvPr id="4" name="Rectangle 3">
            <a:extLst>
              <a:ext uri="{FF2B5EF4-FFF2-40B4-BE49-F238E27FC236}">
                <a16:creationId xmlns:a16="http://schemas.microsoft.com/office/drawing/2014/main" id="{1102393A-E9AC-4263-6D0C-4CE6EC728035}"/>
              </a:ext>
            </a:extLst>
          </p:cNvPr>
          <p:cNvSpPr/>
          <p:nvPr/>
        </p:nvSpPr>
        <p:spPr>
          <a:xfrm>
            <a:off x="265510" y="562212"/>
            <a:ext cx="6085745" cy="66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a:rPr>
              <a:t>Improving quality of LD Health Check</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0CCE9BC-0CFF-B0F9-E065-785E4CC322B8}"/>
              </a:ext>
            </a:extLst>
          </p:cNvPr>
          <p:cNvSpPr txBox="1"/>
          <p:nvPr/>
        </p:nvSpPr>
        <p:spPr>
          <a:xfrm>
            <a:off x="4994100" y="893603"/>
            <a:ext cx="4082478" cy="430887"/>
          </a:xfrm>
          <a:prstGeom prst="rect">
            <a:avLst/>
          </a:prstGeom>
          <a:noFill/>
        </p:spPr>
        <p:txBody>
          <a:bodyPr wrap="square" rtlCol="0">
            <a:spAutoFit/>
          </a:bodyPr>
          <a:lstStyle/>
          <a:p>
            <a:endParaRPr lang="en-GB" sz="1100"/>
          </a:p>
          <a:p>
            <a:endParaRPr lang="en-GB" sz="1100" b="1">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479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DE4992-63B6-0F52-3476-87E17465A1D4}"/>
              </a:ext>
            </a:extLst>
          </p:cNvPr>
          <p:cNvSpPr>
            <a:spLocks noGrp="1"/>
          </p:cNvSpPr>
          <p:nvPr>
            <p:ph sz="quarter" idx="14"/>
          </p:nvPr>
        </p:nvSpPr>
        <p:spPr>
          <a:ln w="38100">
            <a:noFill/>
          </a:ln>
        </p:spPr>
        <p:txBody>
          <a:bodyPr>
            <a:noAutofit/>
          </a:bodyPr>
          <a:lstStyle/>
          <a:p>
            <a:pPr marL="0" indent="0">
              <a:buNone/>
            </a:pPr>
            <a:endParaRPr lang="en-GB" u="sng" dirty="0">
              <a:solidFill>
                <a:srgbClr val="0000FF"/>
              </a:solidFill>
              <a:latin typeface="Calibri" panose="020F0502020204030204" pitchFamily="34" charset="0"/>
              <a:ea typeface="Calibri" panose="020F0502020204030204" pitchFamily="34" charset="0"/>
              <a:hlinkClick r:id="rId2"/>
            </a:endParaRPr>
          </a:p>
          <a:p>
            <a:r>
              <a:rPr lang="en-GB" sz="1800" i="0" u="none" strike="noStrike" baseline="0" dirty="0">
                <a:solidFill>
                  <a:srgbClr val="000000"/>
                </a:solidFill>
                <a:latin typeface="Arial" panose="020B0604020202020204" pitchFamily="34" charset="0"/>
              </a:rPr>
              <a:t>Collect patients and their carers from the waiting room </a:t>
            </a:r>
            <a:r>
              <a:rPr lang="en-GB" dirty="0">
                <a:solidFill>
                  <a:srgbClr val="000000"/>
                </a:solidFill>
              </a:rPr>
              <a:t>which is more welcoming than the automated calling systems</a:t>
            </a:r>
          </a:p>
          <a:p>
            <a:r>
              <a:rPr lang="en-GB" dirty="0">
                <a:solidFill>
                  <a:srgbClr val="000000"/>
                </a:solidFill>
              </a:rPr>
              <a:t>Ask the patient if they are happy for their carer/helper to be in the consultation with them, and try to incorporate a section when you can see the patient on their own if appropriate. (</a:t>
            </a:r>
            <a:r>
              <a:rPr lang="en-GB" dirty="0" err="1">
                <a:solidFill>
                  <a:srgbClr val="000000"/>
                </a:solidFill>
              </a:rPr>
              <a:t>ie</a:t>
            </a:r>
            <a:r>
              <a:rPr lang="en-GB" dirty="0">
                <a:solidFill>
                  <a:srgbClr val="000000"/>
                </a:solidFill>
              </a:rPr>
              <a:t> does that person have capacity to have conversations with you about </a:t>
            </a:r>
            <a:r>
              <a:rPr lang="en-GB" dirty="0" err="1">
                <a:solidFill>
                  <a:srgbClr val="000000"/>
                </a:solidFill>
              </a:rPr>
              <a:t>eg</a:t>
            </a:r>
            <a:r>
              <a:rPr lang="en-GB" dirty="0">
                <a:solidFill>
                  <a:srgbClr val="000000"/>
                </a:solidFill>
              </a:rPr>
              <a:t> the way they are feeling emotionally, and whether they feel happy or safe at home)</a:t>
            </a:r>
            <a:endParaRPr lang="en-GB" sz="1800" i="0" u="none" strike="noStrike" baseline="0" dirty="0">
              <a:solidFill>
                <a:srgbClr val="000000"/>
              </a:solidFill>
              <a:latin typeface="Arial" panose="020B0604020202020204" pitchFamily="34" charset="0"/>
            </a:endParaRPr>
          </a:p>
          <a:p>
            <a:r>
              <a:rPr lang="en-GB" dirty="0">
                <a:solidFill>
                  <a:srgbClr val="000000"/>
                </a:solidFill>
              </a:rPr>
              <a:t>Always address the individual, but with the individual’s permission it can be helpful to invite the carer/supporter to be involved in discussions as well around certain issues where the person may lack full capacity or need support.</a:t>
            </a:r>
          </a:p>
          <a:p>
            <a:r>
              <a:rPr lang="en-GB" sz="1800" i="0" u="none" strike="noStrike" baseline="0" dirty="0">
                <a:solidFill>
                  <a:srgbClr val="000000"/>
                </a:solidFill>
                <a:latin typeface="Arial" panose="020B0604020202020204" pitchFamily="34" charset="0"/>
              </a:rPr>
              <a:t>Wherever possible routinely ask about how the patient is feeling emotionally, and whether they are happy and safe at home,</a:t>
            </a:r>
            <a:r>
              <a:rPr lang="en-GB" dirty="0">
                <a:solidFill>
                  <a:srgbClr val="000000"/>
                </a:solidFill>
              </a:rPr>
              <a:t> WHILE THE PATIENT IS ALONE</a:t>
            </a:r>
          </a:p>
          <a:p>
            <a:r>
              <a:rPr lang="en-GB" sz="1800" i="0" u="none" strike="noStrike" baseline="0" dirty="0">
                <a:solidFill>
                  <a:srgbClr val="000000"/>
                </a:solidFill>
                <a:latin typeface="Arial" panose="020B0604020202020204" pitchFamily="34" charset="0"/>
              </a:rPr>
              <a:t>Offer a separate carers appointment to discuss their own emotional wellbeing if registered at the practice (and make sure that they are coded as carers on the notes)</a:t>
            </a:r>
          </a:p>
          <a:p>
            <a:endParaRPr lang="en-GB" sz="1800" i="0" u="none" strike="noStrike" baseline="0" dirty="0">
              <a:solidFill>
                <a:srgbClr val="000000"/>
              </a:solidFill>
              <a:latin typeface="Arial" panose="020B0604020202020204" pitchFamily="34" charset="0"/>
            </a:endParaRPr>
          </a:p>
          <a:p>
            <a:endParaRPr lang="en-GB" sz="1800" i="0" u="none" strike="noStrike" baseline="0" dirty="0">
              <a:solidFill>
                <a:srgbClr val="000000"/>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fld id="{9C23DAE3-29EA-6B48-8B9F-DAC09DE37D5A}" type="slidenum">
              <a:rPr lang="en-US" smtClean="0"/>
              <a:pPr/>
              <a:t>8</a:t>
            </a:fld>
            <a:endParaRPr lang="en-US"/>
          </a:p>
        </p:txBody>
      </p:sp>
      <p:sp>
        <p:nvSpPr>
          <p:cNvPr id="7" name="Title 6">
            <a:extLst>
              <a:ext uri="{FF2B5EF4-FFF2-40B4-BE49-F238E27FC236}">
                <a16:creationId xmlns:a16="http://schemas.microsoft.com/office/drawing/2014/main" id="{6BEF03A4-82DA-8D24-1344-A5368AF04F19}"/>
              </a:ext>
            </a:extLst>
          </p:cNvPr>
          <p:cNvSpPr>
            <a:spLocks noGrp="1"/>
          </p:cNvSpPr>
          <p:nvPr>
            <p:ph type="title"/>
          </p:nvPr>
        </p:nvSpPr>
        <p:spPr/>
        <p:txBody>
          <a:bodyPr/>
          <a:lstStyle/>
          <a:p>
            <a:r>
              <a:rPr lang="en-GB" dirty="0"/>
              <a:t>s</a:t>
            </a:r>
          </a:p>
        </p:txBody>
      </p:sp>
      <p:sp>
        <p:nvSpPr>
          <p:cNvPr id="4" name="Rectangle 3">
            <a:extLst>
              <a:ext uri="{FF2B5EF4-FFF2-40B4-BE49-F238E27FC236}">
                <a16:creationId xmlns:a16="http://schemas.microsoft.com/office/drawing/2014/main" id="{1102393A-E9AC-4263-6D0C-4CE6EC728035}"/>
              </a:ext>
            </a:extLst>
          </p:cNvPr>
          <p:cNvSpPr/>
          <p:nvPr/>
        </p:nvSpPr>
        <p:spPr>
          <a:xfrm>
            <a:off x="265510" y="562212"/>
            <a:ext cx="6085745" cy="66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Conducting the consultation</a:t>
            </a:r>
          </a:p>
        </p:txBody>
      </p:sp>
      <p:sp>
        <p:nvSpPr>
          <p:cNvPr id="8" name="TextBox 7">
            <a:extLst>
              <a:ext uri="{FF2B5EF4-FFF2-40B4-BE49-F238E27FC236}">
                <a16:creationId xmlns:a16="http://schemas.microsoft.com/office/drawing/2014/main" id="{10CCE9BC-0CFF-B0F9-E065-785E4CC322B8}"/>
              </a:ext>
            </a:extLst>
          </p:cNvPr>
          <p:cNvSpPr txBox="1"/>
          <p:nvPr/>
        </p:nvSpPr>
        <p:spPr>
          <a:xfrm>
            <a:off x="4994100" y="893603"/>
            <a:ext cx="4082478" cy="430887"/>
          </a:xfrm>
          <a:prstGeom prst="rect">
            <a:avLst/>
          </a:prstGeom>
          <a:noFill/>
        </p:spPr>
        <p:txBody>
          <a:bodyPr wrap="square" rtlCol="0">
            <a:spAutoFit/>
          </a:bodyPr>
          <a:lstStyle/>
          <a:p>
            <a:endParaRPr lang="en-GB" sz="1100"/>
          </a:p>
          <a:p>
            <a:endParaRPr lang="en-GB" sz="1100" b="1">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220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5DE4992-63B6-0F52-3476-87E17465A1D4}"/>
              </a:ext>
            </a:extLst>
          </p:cNvPr>
          <p:cNvSpPr>
            <a:spLocks noGrp="1"/>
          </p:cNvSpPr>
          <p:nvPr>
            <p:ph sz="quarter" idx="14"/>
          </p:nvPr>
        </p:nvSpPr>
        <p:spPr>
          <a:ln w="38100">
            <a:noFill/>
          </a:ln>
        </p:spPr>
        <p:txBody>
          <a:bodyPr>
            <a:noAutofit/>
          </a:bodyPr>
          <a:lstStyle/>
          <a:p>
            <a:pPr marL="0" indent="0">
              <a:buNone/>
            </a:pPr>
            <a:r>
              <a:rPr lang="en-GB" sz="1800" b="0" i="0" u="none" strike="noStrike" baseline="0" dirty="0">
                <a:solidFill>
                  <a:srgbClr val="000000"/>
                </a:solidFill>
                <a:latin typeface="Arial" panose="020B0604020202020204" pitchFamily="34" charset="0"/>
              </a:rPr>
              <a:t>(For those that you judge do not have capacity to make decisions about specific care and treatment themselves)</a:t>
            </a:r>
          </a:p>
          <a:p>
            <a:endParaRPr lang="en-GB" dirty="0">
              <a:solidFill>
                <a:srgbClr val="000000"/>
              </a:solidFill>
            </a:endParaRPr>
          </a:p>
          <a:p>
            <a:r>
              <a:rPr lang="en-GB" sz="1800" b="1" i="0" u="none" strike="noStrike" baseline="0" dirty="0">
                <a:solidFill>
                  <a:schemeClr val="accent6"/>
                </a:solidFill>
                <a:latin typeface="Arial" panose="020B0604020202020204" pitchFamily="34" charset="0"/>
              </a:rPr>
              <a:t>Communicate – can they communicate their decision?</a:t>
            </a:r>
          </a:p>
          <a:p>
            <a:r>
              <a:rPr lang="en-GB" sz="1800" b="1" i="0" u="none" strike="noStrike" baseline="0" dirty="0">
                <a:solidFill>
                  <a:schemeClr val="accent6"/>
                </a:solidFill>
                <a:latin typeface="Arial" panose="020B0604020202020204" pitchFamily="34" charset="0"/>
              </a:rPr>
              <a:t>Understand – can they understand the information you are giving them?</a:t>
            </a:r>
          </a:p>
          <a:p>
            <a:r>
              <a:rPr lang="en-GB" b="1" dirty="0">
                <a:solidFill>
                  <a:schemeClr val="accent6"/>
                </a:solidFill>
              </a:rPr>
              <a:t>Retain – can they retain the information that is given to them?</a:t>
            </a:r>
            <a:endParaRPr lang="en-GB" sz="1800" b="1" i="0" u="none" strike="noStrike" baseline="0" dirty="0">
              <a:solidFill>
                <a:schemeClr val="accent6"/>
              </a:solidFill>
              <a:latin typeface="Arial" panose="020B0604020202020204" pitchFamily="34" charset="0"/>
            </a:endParaRPr>
          </a:p>
          <a:p>
            <a:r>
              <a:rPr lang="en-GB" b="1" dirty="0">
                <a:solidFill>
                  <a:schemeClr val="accent6"/>
                </a:solidFill>
              </a:rPr>
              <a:t>Balance – can they balance or use the information?</a:t>
            </a:r>
          </a:p>
          <a:p>
            <a:endParaRPr lang="en-GB" sz="1800" b="0" i="0" u="none" strike="noStrike" baseline="0" dirty="0">
              <a:solidFill>
                <a:srgbClr val="000000"/>
              </a:solidFill>
              <a:latin typeface="Arial" panose="020B0604020202020204" pitchFamily="34" charset="0"/>
            </a:endParaRPr>
          </a:p>
          <a:p>
            <a:pPr algn="l"/>
            <a:r>
              <a:rPr lang="en-GB" sz="1800" b="0" i="0" u="none" strike="noStrike" baseline="0" dirty="0">
                <a:latin typeface="ArialMT"/>
              </a:rPr>
              <a:t>If you need to assess capacity to make management decisions, </a:t>
            </a:r>
            <a:r>
              <a:rPr lang="en-GB" sz="1800" b="1" i="0" u="none" strike="noStrike" baseline="0" dirty="0">
                <a:latin typeface="ArialMT"/>
              </a:rPr>
              <a:t>document your assessment</a:t>
            </a:r>
            <a:r>
              <a:rPr lang="en-GB" sz="1800" b="0" i="0" u="none" strike="noStrike" baseline="0" dirty="0">
                <a:latin typeface="ArialMT"/>
              </a:rPr>
              <a:t>, and involve family members, carers, and advocates who may be supporting the person.</a:t>
            </a:r>
          </a:p>
          <a:p>
            <a:pPr algn="l"/>
            <a:r>
              <a:rPr lang="en-GB" sz="1800" b="0" i="0" u="none" strike="noStrike" baseline="0" dirty="0">
                <a:latin typeface="ArialMT"/>
              </a:rPr>
              <a:t>Always weigh up the clinical risks and consider the </a:t>
            </a:r>
            <a:r>
              <a:rPr lang="en-GB" sz="1800" b="1" i="0" u="none" strike="noStrike" baseline="0" dirty="0">
                <a:latin typeface="ArialMT"/>
              </a:rPr>
              <a:t>least restrictive option</a:t>
            </a:r>
            <a:r>
              <a:rPr lang="en-GB" sz="1800" b="0" i="0" u="none" strike="noStrike" baseline="0" dirty="0">
                <a:latin typeface="ArialMT"/>
              </a:rPr>
              <a:t>.</a:t>
            </a:r>
          </a:p>
          <a:p>
            <a:pPr algn="l"/>
            <a:r>
              <a:rPr lang="en-GB" sz="1800" b="0" i="0" u="none" strike="noStrike" baseline="0" dirty="0">
                <a:latin typeface="ArialMT"/>
              </a:rPr>
              <a:t>Agree actions and communicate these clearly</a:t>
            </a:r>
            <a:endParaRPr lang="en-GB" sz="1800" b="0" i="0" u="none" strike="noStrike" baseline="0" dirty="0">
              <a:solidFill>
                <a:srgbClr val="000000"/>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6AA0E2A5-7558-21BE-DAEB-ECE35A7C9012}"/>
              </a:ext>
            </a:extLst>
          </p:cNvPr>
          <p:cNvSpPr>
            <a:spLocks noGrp="1"/>
          </p:cNvSpPr>
          <p:nvPr>
            <p:ph type="sldNum" sz="quarter" idx="15"/>
          </p:nvPr>
        </p:nvSpPr>
        <p:spPr/>
        <p:txBody>
          <a:bodyPr/>
          <a:lstStyle/>
          <a:p>
            <a:fld id="{9C23DAE3-29EA-6B48-8B9F-DAC09DE37D5A}" type="slidenum">
              <a:rPr lang="en-US" smtClean="0"/>
              <a:pPr/>
              <a:t>9</a:t>
            </a:fld>
            <a:endParaRPr lang="en-US" dirty="0"/>
          </a:p>
        </p:txBody>
      </p:sp>
      <p:sp>
        <p:nvSpPr>
          <p:cNvPr id="7" name="Title 6">
            <a:extLst>
              <a:ext uri="{FF2B5EF4-FFF2-40B4-BE49-F238E27FC236}">
                <a16:creationId xmlns:a16="http://schemas.microsoft.com/office/drawing/2014/main" id="{6BEF03A4-82DA-8D24-1344-A5368AF04F19}"/>
              </a:ext>
            </a:extLst>
          </p:cNvPr>
          <p:cNvSpPr>
            <a:spLocks noGrp="1"/>
          </p:cNvSpPr>
          <p:nvPr>
            <p:ph type="title"/>
          </p:nvPr>
        </p:nvSpPr>
        <p:spPr/>
        <p:txBody>
          <a:bodyPr/>
          <a:lstStyle/>
          <a:p>
            <a:r>
              <a:rPr lang="en-GB"/>
              <a:t>s</a:t>
            </a:r>
          </a:p>
        </p:txBody>
      </p:sp>
      <p:sp>
        <p:nvSpPr>
          <p:cNvPr id="4" name="Rectangle 3">
            <a:extLst>
              <a:ext uri="{FF2B5EF4-FFF2-40B4-BE49-F238E27FC236}">
                <a16:creationId xmlns:a16="http://schemas.microsoft.com/office/drawing/2014/main" id="{1102393A-E9AC-4263-6D0C-4CE6EC728035}"/>
              </a:ext>
            </a:extLst>
          </p:cNvPr>
          <p:cNvSpPr/>
          <p:nvPr/>
        </p:nvSpPr>
        <p:spPr>
          <a:xfrm>
            <a:off x="265510" y="562212"/>
            <a:ext cx="6085745" cy="66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a:rPr>
              <a:t>MCA should be the golden thread</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0CCE9BC-0CFF-B0F9-E065-785E4CC322B8}"/>
              </a:ext>
            </a:extLst>
          </p:cNvPr>
          <p:cNvSpPr txBox="1"/>
          <p:nvPr/>
        </p:nvSpPr>
        <p:spPr>
          <a:xfrm>
            <a:off x="4994100" y="893603"/>
            <a:ext cx="4082478" cy="430887"/>
          </a:xfrm>
          <a:prstGeom prst="rect">
            <a:avLst/>
          </a:prstGeom>
          <a:noFill/>
        </p:spPr>
        <p:txBody>
          <a:bodyPr wrap="square" rtlCol="0">
            <a:spAutoFit/>
          </a:bodyPr>
          <a:lstStyle/>
          <a:p>
            <a:endParaRPr lang="en-GB" sz="1100"/>
          </a:p>
          <a:p>
            <a:endParaRPr lang="en-GB" sz="1100" b="1">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6682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CG Document" ma:contentTypeID="0x01010009DF25CF94082642959723941C1AE33300BAFF81C7741517498D718622E8129CE7" ma:contentTypeVersion="22" ma:contentTypeDescription="Extension of document type to include extra info eg HideFromDelve, retention, classification" ma:contentTypeScope="" ma:versionID="df3569b59a7d5458b64fc8535ff52bf2">
  <xsd:schema xmlns:xsd="http://www.w3.org/2001/XMLSchema" xmlns:xs="http://www.w3.org/2001/XMLSchema" xmlns:p="http://schemas.microsoft.com/office/2006/metadata/properties" xmlns:ns2="3fc7b4f3-a0e9-46ca-b4f0-2556f21f87bd" xmlns:ns3="9e7fd114-9621-45b8-9c7a-5c1d714b3901" targetNamespace="http://schemas.microsoft.com/office/2006/metadata/properties" ma:root="true" ma:fieldsID="5fd89a0ac86f760879764c3f0bef85a6" ns2:_="" ns3:_="">
    <xsd:import namespace="3fc7b4f3-a0e9-46ca-b4f0-2556f21f87bd"/>
    <xsd:import namespace="9e7fd114-9621-45b8-9c7a-5c1d714b3901"/>
    <xsd:element name="properties">
      <xsd:complexType>
        <xsd:sequence>
          <xsd:element name="documentManagement">
            <xsd:complexType>
              <xsd:all>
                <xsd:element ref="ns2:HideFromDelv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7b4f3-a0e9-46ca-b4f0-2556f21f87bd" elementFormDefault="qualified">
    <xsd:import namespace="http://schemas.microsoft.com/office/2006/documentManagement/types"/>
    <xsd:import namespace="http://schemas.microsoft.com/office/infopath/2007/PartnerControls"/>
    <xsd:element name="HideFromDelve" ma:index="4" nillable="true" ma:displayName="HideFromDelve" ma:default="1" ma:description="Set to Yes (initial default) to hide documents and other information from delve" ma:internalName="HideFromDelve" ma:readOnly="false">
      <xsd:simpleType>
        <xsd:restriction base="dms:Boolean"/>
      </xsd:simpleType>
    </xsd:element>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8ae5e1-c286-4bc4-9287-4d89ece0434e}" ma:internalName="TaxCatchAll" ma:showField="CatchAllData" ma:web="3fc7b4f3-a0e9-46ca-b4f0-2556f21f8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7fd114-9621-45b8-9c7a-5c1d714b39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65629fe-fa3b-4d8f-b0ac-4a13011ce30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ideFromDelve xmlns="3fc7b4f3-a0e9-46ca-b4f0-2556f21f87bd">true</HideFromDelve>
    <TaxCatchAll xmlns="3fc7b4f3-a0e9-46ca-b4f0-2556f21f87bd" xsi:nil="true"/>
    <lcf76f155ced4ddcb4097134ff3c332f xmlns="9e7fd114-9621-45b8-9c7a-5c1d714b39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6A8860-5AC1-4A68-B42D-E5716E001C7D}">
  <ds:schemaRefs>
    <ds:schemaRef ds:uri="http://schemas.microsoft.com/sharepoint/v3/contenttype/forms"/>
  </ds:schemaRefs>
</ds:datastoreItem>
</file>

<file path=customXml/itemProps2.xml><?xml version="1.0" encoding="utf-8"?>
<ds:datastoreItem xmlns:ds="http://schemas.openxmlformats.org/officeDocument/2006/customXml" ds:itemID="{1858DBAB-D141-487E-8BE0-18BEF1FC68DD}">
  <ds:schemaRefs>
    <ds:schemaRef ds:uri="3fc7b4f3-a0e9-46ca-b4f0-2556f21f87bd"/>
    <ds:schemaRef ds:uri="9e7fd114-9621-45b8-9c7a-5c1d714b39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C3A065-BC7E-40E0-8C18-4ADD1A6237CF}">
  <ds:schemaRefs>
    <ds:schemaRef ds:uri="3fc7b4f3-a0e9-46ca-b4f0-2556f21f87bd"/>
    <ds:schemaRef ds:uri="9e7fd114-9621-45b8-9c7a-5c1d714b39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437</TotalTime>
  <Words>686</Words>
  <Application>Microsoft Office PowerPoint</Application>
  <PresentationFormat>On-screen Show (4:3)</PresentationFormat>
  <Paragraphs>77</Paragraphs>
  <Slides>9</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7" baseType="lpstr">
      <vt:lpstr>Arial</vt:lpstr>
      <vt:lpstr>ArialMT</vt:lpstr>
      <vt:lpstr>Calibri</vt:lpstr>
      <vt:lpstr>Calibri Light</vt:lpstr>
      <vt:lpstr>Office Theme</vt:lpstr>
      <vt:lpstr>4_Office Theme</vt:lpstr>
      <vt:lpstr>5_Office Theme</vt:lpstr>
      <vt:lpstr>think-cell Slide</vt:lpstr>
      <vt:lpstr>PowerPoint Presentation</vt:lpstr>
      <vt:lpstr>s</vt:lpstr>
      <vt:lpstr>s</vt:lpstr>
      <vt:lpstr>s</vt:lpstr>
      <vt:lpstr>s</vt:lpstr>
      <vt:lpstr>s</vt:lpstr>
      <vt:lpstr>s</vt:lpstr>
      <vt:lpstr>s</vt:lpstr>
      <vt:lpst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Swann Kieran</dc:creator>
  <cp:lastModifiedBy>Megan Morris (NHS South East London ICB)</cp:lastModifiedBy>
  <cp:revision>1</cp:revision>
  <cp:lastPrinted>2020-02-26T08:30:20Z</cp:lastPrinted>
  <dcterms:created xsi:type="dcterms:W3CDTF">2018-11-27T11:18:34Z</dcterms:created>
  <dcterms:modified xsi:type="dcterms:W3CDTF">2022-12-07T17:01:42Z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0x01010009DF25CF94082642959723941C1AE33300BAFF81C7741517498D718622E8129CE7</vt:lpwstr>
  </property>
  <property fmtid="{D5CDD505-2E9C-101B-9397-08002B2CF9AE}" pid="3" name="MediaServiceImageTags">
    <vt:lpwstr/>
  </property>
</Properties>
</file>