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75" r:id="rId4"/>
    <p:sldId id="282" r:id="rId5"/>
    <p:sldId id="279" r:id="rId6"/>
    <p:sldId id="276" r:id="rId7"/>
    <p:sldId id="280" r:id="rId8"/>
    <p:sldId id="281" r:id="rId9"/>
    <p:sldId id="285" r:id="rId10"/>
    <p:sldId id="283" r:id="rId11"/>
    <p:sldId id="284" r:id="rId12"/>
    <p:sldId id="287" r:id="rId13"/>
    <p:sldId id="288" r:id="rId14"/>
    <p:sldId id="277" r:id="rId15"/>
    <p:sldId id="278"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8239A-D822-48AE-BBEB-A5387EEC387B}" v="22" dt="2022-12-07T09:49:08.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Acquah (NHS South East London ICB)" userId="f965b0ba-e224-4905-ac84-761f49486d75" providerId="ADAL" clId="{73F8239A-D822-48AE-BBEB-A5387EEC387B}"/>
    <pc:docChg chg="undo custSel addSld delSld modSld sldOrd">
      <pc:chgData name="Florence Acquah (NHS South East London ICB)" userId="f965b0ba-e224-4905-ac84-761f49486d75" providerId="ADAL" clId="{73F8239A-D822-48AE-BBEB-A5387EEC387B}" dt="2022-12-07T13:19:33.762" v="1593" actId="20577"/>
      <pc:docMkLst>
        <pc:docMk/>
      </pc:docMkLst>
      <pc:sldChg chg="modSp mod">
        <pc:chgData name="Florence Acquah (NHS South East London ICB)" userId="f965b0ba-e224-4905-ac84-761f49486d75" providerId="ADAL" clId="{73F8239A-D822-48AE-BBEB-A5387EEC387B}" dt="2022-12-07T07:54:42.930" v="1126" actId="20577"/>
        <pc:sldMkLst>
          <pc:docMk/>
          <pc:sldMk cId="1455147930" sldId="257"/>
        </pc:sldMkLst>
        <pc:spChg chg="mod">
          <ac:chgData name="Florence Acquah (NHS South East London ICB)" userId="f965b0ba-e224-4905-ac84-761f49486d75" providerId="ADAL" clId="{73F8239A-D822-48AE-BBEB-A5387EEC387B}" dt="2022-12-07T07:54:24.503" v="1124" actId="20577"/>
          <ac:spMkLst>
            <pc:docMk/>
            <pc:sldMk cId="1455147930" sldId="257"/>
            <ac:spMk id="2" creationId="{657F2EC7-C252-3539-9B23-5EE28DDE6837}"/>
          </ac:spMkLst>
        </pc:spChg>
        <pc:spChg chg="mod">
          <ac:chgData name="Florence Acquah (NHS South East London ICB)" userId="f965b0ba-e224-4905-ac84-761f49486d75" providerId="ADAL" clId="{73F8239A-D822-48AE-BBEB-A5387EEC387B}" dt="2022-12-07T07:54:42.930" v="1126" actId="20577"/>
          <ac:spMkLst>
            <pc:docMk/>
            <pc:sldMk cId="1455147930" sldId="257"/>
            <ac:spMk id="3" creationId="{176AE5FD-74D1-640E-1DF8-8B18C54BF0E8}"/>
          </ac:spMkLst>
        </pc:spChg>
      </pc:sldChg>
      <pc:sldChg chg="modSp mod">
        <pc:chgData name="Florence Acquah (NHS South East London ICB)" userId="f965b0ba-e224-4905-ac84-761f49486d75" providerId="ADAL" clId="{73F8239A-D822-48AE-BBEB-A5387EEC387B}" dt="2022-12-07T13:10:45.529" v="1502" actId="20577"/>
        <pc:sldMkLst>
          <pc:docMk/>
          <pc:sldMk cId="3245462858" sldId="274"/>
        </pc:sldMkLst>
        <pc:spChg chg="mod">
          <ac:chgData name="Florence Acquah (NHS South East London ICB)" userId="f965b0ba-e224-4905-ac84-761f49486d75" providerId="ADAL" clId="{73F8239A-D822-48AE-BBEB-A5387EEC387B}" dt="2022-12-07T07:57:22.293" v="1199"/>
          <ac:spMkLst>
            <pc:docMk/>
            <pc:sldMk cId="3245462858" sldId="274"/>
            <ac:spMk id="2" creationId="{DF5572CB-AD77-2B60-5D16-FC7196255E71}"/>
          </ac:spMkLst>
        </pc:spChg>
        <pc:spChg chg="mod">
          <ac:chgData name="Florence Acquah (NHS South East London ICB)" userId="f965b0ba-e224-4905-ac84-761f49486d75" providerId="ADAL" clId="{73F8239A-D822-48AE-BBEB-A5387EEC387B}" dt="2022-12-07T13:10:45.529" v="1502" actId="20577"/>
          <ac:spMkLst>
            <pc:docMk/>
            <pc:sldMk cId="3245462858" sldId="274"/>
            <ac:spMk id="3" creationId="{26545691-CB71-BC2D-AF89-F230591C33E9}"/>
          </ac:spMkLst>
        </pc:spChg>
      </pc:sldChg>
      <pc:sldChg chg="modSp mod">
        <pc:chgData name="Florence Acquah (NHS South East London ICB)" userId="f965b0ba-e224-4905-ac84-761f49486d75" providerId="ADAL" clId="{73F8239A-D822-48AE-BBEB-A5387EEC387B}" dt="2022-12-07T07:33:56.115" v="654" actId="14100"/>
        <pc:sldMkLst>
          <pc:docMk/>
          <pc:sldMk cId="4074323260" sldId="275"/>
        </pc:sldMkLst>
        <pc:spChg chg="mod">
          <ac:chgData name="Florence Acquah (NHS South East London ICB)" userId="f965b0ba-e224-4905-ac84-761f49486d75" providerId="ADAL" clId="{73F8239A-D822-48AE-BBEB-A5387EEC387B}" dt="2022-12-07T07:33:18.654" v="648" actId="113"/>
          <ac:spMkLst>
            <pc:docMk/>
            <pc:sldMk cId="4074323260" sldId="275"/>
            <ac:spMk id="3" creationId="{26545691-CB71-BC2D-AF89-F230591C33E9}"/>
          </ac:spMkLst>
        </pc:spChg>
        <pc:picChg chg="mod modCrop">
          <ac:chgData name="Florence Acquah (NHS South East London ICB)" userId="f965b0ba-e224-4905-ac84-761f49486d75" providerId="ADAL" clId="{73F8239A-D822-48AE-BBEB-A5387EEC387B}" dt="2022-12-07T07:33:56.115" v="654" actId="14100"/>
          <ac:picMkLst>
            <pc:docMk/>
            <pc:sldMk cId="4074323260" sldId="275"/>
            <ac:picMk id="4" creationId="{AEC0A31C-AFB6-3A8E-968E-F52D78FE34F6}"/>
          </ac:picMkLst>
        </pc:picChg>
      </pc:sldChg>
      <pc:sldChg chg="addSp delSp modSp mod">
        <pc:chgData name="Florence Acquah (NHS South East London ICB)" userId="f965b0ba-e224-4905-ac84-761f49486d75" providerId="ADAL" clId="{73F8239A-D822-48AE-BBEB-A5387EEC387B}" dt="2022-12-07T07:37:17.050" v="708" actId="14100"/>
        <pc:sldMkLst>
          <pc:docMk/>
          <pc:sldMk cId="396326102" sldId="276"/>
        </pc:sldMkLst>
        <pc:spChg chg="mod">
          <ac:chgData name="Florence Acquah (NHS South East London ICB)" userId="f965b0ba-e224-4905-ac84-761f49486d75" providerId="ADAL" clId="{73F8239A-D822-48AE-BBEB-A5387EEC387B}" dt="2022-12-07T07:35:00.460" v="656" actId="5793"/>
          <ac:spMkLst>
            <pc:docMk/>
            <pc:sldMk cId="396326102" sldId="276"/>
            <ac:spMk id="2" creationId="{DF5572CB-AD77-2B60-5D16-FC7196255E71}"/>
          </ac:spMkLst>
        </pc:spChg>
        <pc:spChg chg="mod">
          <ac:chgData name="Florence Acquah (NHS South East London ICB)" userId="f965b0ba-e224-4905-ac84-761f49486d75" providerId="ADAL" clId="{73F8239A-D822-48AE-BBEB-A5387EEC387B}" dt="2022-12-07T07:35:53.561" v="704" actId="113"/>
          <ac:spMkLst>
            <pc:docMk/>
            <pc:sldMk cId="396326102" sldId="276"/>
            <ac:spMk id="3" creationId="{26545691-CB71-BC2D-AF89-F230591C33E9}"/>
          </ac:spMkLst>
        </pc:spChg>
        <pc:picChg chg="add mod">
          <ac:chgData name="Florence Acquah (NHS South East London ICB)" userId="f965b0ba-e224-4905-ac84-761f49486d75" providerId="ADAL" clId="{73F8239A-D822-48AE-BBEB-A5387EEC387B}" dt="2022-12-07T07:37:17.050" v="708" actId="14100"/>
          <ac:picMkLst>
            <pc:docMk/>
            <pc:sldMk cId="396326102" sldId="276"/>
            <ac:picMk id="4" creationId="{57DAC0C5-453A-0C24-FB69-D898B83199BC}"/>
          </ac:picMkLst>
        </pc:picChg>
        <pc:picChg chg="del">
          <ac:chgData name="Florence Acquah (NHS South East London ICB)" userId="f965b0ba-e224-4905-ac84-761f49486d75" providerId="ADAL" clId="{73F8239A-D822-48AE-BBEB-A5387EEC387B}" dt="2022-12-07T07:26:05.221" v="509"/>
          <ac:picMkLst>
            <pc:docMk/>
            <pc:sldMk cId="396326102" sldId="276"/>
            <ac:picMk id="2050" creationId="{B459651F-FAE6-4B7A-9CB0-1EFEF917D648}"/>
          </ac:picMkLst>
        </pc:picChg>
      </pc:sldChg>
      <pc:sldChg chg="modSp mod ord">
        <pc:chgData name="Florence Acquah (NHS South East London ICB)" userId="f965b0ba-e224-4905-ac84-761f49486d75" providerId="ADAL" clId="{73F8239A-D822-48AE-BBEB-A5387EEC387B}" dt="2022-12-07T07:59:10.143" v="1225" actId="20577"/>
        <pc:sldMkLst>
          <pc:docMk/>
          <pc:sldMk cId="1022557163" sldId="277"/>
        </pc:sldMkLst>
        <pc:spChg chg="mod">
          <ac:chgData name="Florence Acquah (NHS South East London ICB)" userId="f965b0ba-e224-4905-ac84-761f49486d75" providerId="ADAL" clId="{73F8239A-D822-48AE-BBEB-A5387EEC387B}" dt="2022-12-07T07:20:02.420" v="437" actId="5793"/>
          <ac:spMkLst>
            <pc:docMk/>
            <pc:sldMk cId="1022557163" sldId="277"/>
            <ac:spMk id="2" creationId="{DF5572CB-AD77-2B60-5D16-FC7196255E71}"/>
          </ac:spMkLst>
        </pc:spChg>
        <pc:spChg chg="mod">
          <ac:chgData name="Florence Acquah (NHS South East London ICB)" userId="f965b0ba-e224-4905-ac84-761f49486d75" providerId="ADAL" clId="{73F8239A-D822-48AE-BBEB-A5387EEC387B}" dt="2022-12-07T07:59:10.143" v="1225" actId="20577"/>
          <ac:spMkLst>
            <pc:docMk/>
            <pc:sldMk cId="1022557163" sldId="277"/>
            <ac:spMk id="3" creationId="{26545691-CB71-BC2D-AF89-F230591C33E9}"/>
          </ac:spMkLst>
        </pc:spChg>
      </pc:sldChg>
      <pc:sldChg chg="addSp modSp mod modClrScheme chgLayout">
        <pc:chgData name="Florence Acquah (NHS South East London ICB)" userId="f965b0ba-e224-4905-ac84-761f49486d75" providerId="ADAL" clId="{73F8239A-D822-48AE-BBEB-A5387EEC387B}" dt="2022-12-07T13:11:45.673" v="1518" actId="13926"/>
        <pc:sldMkLst>
          <pc:docMk/>
          <pc:sldMk cId="3453931531" sldId="278"/>
        </pc:sldMkLst>
        <pc:spChg chg="mod ord">
          <ac:chgData name="Florence Acquah (NHS South East London ICB)" userId="f965b0ba-e224-4905-ac84-761f49486d75" providerId="ADAL" clId="{73F8239A-D822-48AE-BBEB-A5387EEC387B}" dt="2022-12-07T13:11:45.673" v="1518" actId="13926"/>
          <ac:spMkLst>
            <pc:docMk/>
            <pc:sldMk cId="3453931531" sldId="278"/>
            <ac:spMk id="3" creationId="{26545691-CB71-BC2D-AF89-F230591C33E9}"/>
          </ac:spMkLst>
        </pc:spChg>
        <pc:spChg chg="mod ord">
          <ac:chgData name="Florence Acquah (NHS South East London ICB)" userId="f965b0ba-e224-4905-ac84-761f49486d75" providerId="ADAL" clId="{73F8239A-D822-48AE-BBEB-A5387EEC387B}" dt="2022-12-07T07:24:21.514" v="508" actId="6549"/>
          <ac:spMkLst>
            <pc:docMk/>
            <pc:sldMk cId="3453931531" sldId="278"/>
            <ac:spMk id="5" creationId="{61C9A789-3537-091B-A503-9CCF3D8859B9}"/>
          </ac:spMkLst>
        </pc:spChg>
        <pc:spChg chg="mod ord">
          <ac:chgData name="Florence Acquah (NHS South East London ICB)" userId="f965b0ba-e224-4905-ac84-761f49486d75" providerId="ADAL" clId="{73F8239A-D822-48AE-BBEB-A5387EEC387B}" dt="2022-12-07T13:11:42.441" v="1517" actId="13926"/>
          <ac:spMkLst>
            <pc:docMk/>
            <pc:sldMk cId="3453931531" sldId="278"/>
            <ac:spMk id="6" creationId="{5CD7E893-C1C6-0867-170B-9724F7C78FAC}"/>
          </ac:spMkLst>
        </pc:spChg>
        <pc:graphicFrameChg chg="add mod">
          <ac:chgData name="Florence Acquah (NHS South East London ICB)" userId="f965b0ba-e224-4905-ac84-761f49486d75" providerId="ADAL" clId="{73F8239A-D822-48AE-BBEB-A5387EEC387B}" dt="2022-12-07T07:22:48.347" v="501" actId="1076"/>
          <ac:graphicFrameMkLst>
            <pc:docMk/>
            <pc:sldMk cId="3453931531" sldId="278"/>
            <ac:graphicFrameMk id="8" creationId="{04A90C82-FAD9-5856-1150-13902D683134}"/>
          </ac:graphicFrameMkLst>
        </pc:graphicFrameChg>
        <pc:picChg chg="add mod">
          <ac:chgData name="Florence Acquah (NHS South East London ICB)" userId="f965b0ba-e224-4905-ac84-761f49486d75" providerId="ADAL" clId="{73F8239A-D822-48AE-BBEB-A5387EEC387B}" dt="2022-12-07T07:24:11.543" v="506" actId="1076"/>
          <ac:picMkLst>
            <pc:docMk/>
            <pc:sldMk cId="3453931531" sldId="278"/>
            <ac:picMk id="1026" creationId="{9F3DC1E9-C7DA-B192-3A54-126353D17584}"/>
          </ac:picMkLst>
        </pc:picChg>
      </pc:sldChg>
      <pc:sldChg chg="addSp modSp mod ord">
        <pc:chgData name="Florence Acquah (NHS South East London ICB)" userId="f965b0ba-e224-4905-ac84-761f49486d75" providerId="ADAL" clId="{73F8239A-D822-48AE-BBEB-A5387EEC387B}" dt="2022-12-07T07:33:05.762" v="647" actId="113"/>
        <pc:sldMkLst>
          <pc:docMk/>
          <pc:sldMk cId="963994330" sldId="279"/>
        </pc:sldMkLst>
        <pc:spChg chg="mod">
          <ac:chgData name="Florence Acquah (NHS South East London ICB)" userId="f965b0ba-e224-4905-ac84-761f49486d75" providerId="ADAL" clId="{73F8239A-D822-48AE-BBEB-A5387EEC387B}" dt="2022-12-07T07:32:48.411" v="642" actId="20577"/>
          <ac:spMkLst>
            <pc:docMk/>
            <pc:sldMk cId="963994330" sldId="279"/>
            <ac:spMk id="2" creationId="{DF5572CB-AD77-2B60-5D16-FC7196255E71}"/>
          </ac:spMkLst>
        </pc:spChg>
        <pc:spChg chg="mod">
          <ac:chgData name="Florence Acquah (NHS South East London ICB)" userId="f965b0ba-e224-4905-ac84-761f49486d75" providerId="ADAL" clId="{73F8239A-D822-48AE-BBEB-A5387EEC387B}" dt="2022-12-07T07:33:05.762" v="647" actId="113"/>
          <ac:spMkLst>
            <pc:docMk/>
            <pc:sldMk cId="963994330" sldId="279"/>
            <ac:spMk id="3" creationId="{26545691-CB71-BC2D-AF89-F230591C33E9}"/>
          </ac:spMkLst>
        </pc:spChg>
        <pc:picChg chg="add mod">
          <ac:chgData name="Florence Acquah (NHS South East London ICB)" userId="f965b0ba-e224-4905-ac84-761f49486d75" providerId="ADAL" clId="{73F8239A-D822-48AE-BBEB-A5387EEC387B}" dt="2022-12-07T07:32:13.076" v="599" actId="14100"/>
          <ac:picMkLst>
            <pc:docMk/>
            <pc:sldMk cId="963994330" sldId="279"/>
            <ac:picMk id="4" creationId="{0063F59F-0DA1-E0E9-9F2A-5D82D4DCB1CE}"/>
          </ac:picMkLst>
        </pc:picChg>
      </pc:sldChg>
      <pc:sldChg chg="modSp mod">
        <pc:chgData name="Florence Acquah (NHS South East London ICB)" userId="f965b0ba-e224-4905-ac84-761f49486d75" providerId="ADAL" clId="{73F8239A-D822-48AE-BBEB-A5387EEC387B}" dt="2022-12-07T07:40:08.647" v="770" actId="113"/>
        <pc:sldMkLst>
          <pc:docMk/>
          <pc:sldMk cId="1385187007" sldId="280"/>
        </pc:sldMkLst>
        <pc:spChg chg="mod">
          <ac:chgData name="Florence Acquah (NHS South East London ICB)" userId="f965b0ba-e224-4905-ac84-761f49486d75" providerId="ADAL" clId="{73F8239A-D822-48AE-BBEB-A5387EEC387B}" dt="2022-12-07T07:39:45.241" v="721" actId="2710"/>
          <ac:spMkLst>
            <pc:docMk/>
            <pc:sldMk cId="1385187007" sldId="280"/>
            <ac:spMk id="2" creationId="{DF5572CB-AD77-2B60-5D16-FC7196255E71}"/>
          </ac:spMkLst>
        </pc:spChg>
        <pc:spChg chg="mod">
          <ac:chgData name="Florence Acquah (NHS South East London ICB)" userId="f965b0ba-e224-4905-ac84-761f49486d75" providerId="ADAL" clId="{73F8239A-D822-48AE-BBEB-A5387EEC387B}" dt="2022-12-07T07:40:08.647" v="770" actId="113"/>
          <ac:spMkLst>
            <pc:docMk/>
            <pc:sldMk cId="1385187007" sldId="280"/>
            <ac:spMk id="3" creationId="{26545691-CB71-BC2D-AF89-F230591C33E9}"/>
          </ac:spMkLst>
        </pc:spChg>
      </pc:sldChg>
      <pc:sldChg chg="modSp mod">
        <pc:chgData name="Florence Acquah (NHS South East London ICB)" userId="f965b0ba-e224-4905-ac84-761f49486d75" providerId="ADAL" clId="{73F8239A-D822-48AE-BBEB-A5387EEC387B}" dt="2022-12-07T13:19:33.762" v="1593" actId="20577"/>
        <pc:sldMkLst>
          <pc:docMk/>
          <pc:sldMk cId="1908952721" sldId="281"/>
        </pc:sldMkLst>
        <pc:spChg chg="mod">
          <ac:chgData name="Florence Acquah (NHS South East London ICB)" userId="f965b0ba-e224-4905-ac84-761f49486d75" providerId="ADAL" clId="{73F8239A-D822-48AE-BBEB-A5387EEC387B}" dt="2022-12-07T13:19:33.762" v="1593" actId="20577"/>
          <ac:spMkLst>
            <pc:docMk/>
            <pc:sldMk cId="1908952721" sldId="281"/>
            <ac:spMk id="2" creationId="{DF5572CB-AD77-2B60-5D16-FC7196255E71}"/>
          </ac:spMkLst>
        </pc:spChg>
        <pc:spChg chg="mod">
          <ac:chgData name="Florence Acquah (NHS South East London ICB)" userId="f965b0ba-e224-4905-ac84-761f49486d75" providerId="ADAL" clId="{73F8239A-D822-48AE-BBEB-A5387EEC387B}" dt="2022-12-07T09:49:54.063" v="1375" actId="6549"/>
          <ac:spMkLst>
            <pc:docMk/>
            <pc:sldMk cId="1908952721" sldId="281"/>
            <ac:spMk id="3" creationId="{26545691-CB71-BC2D-AF89-F230591C33E9}"/>
          </ac:spMkLst>
        </pc:spChg>
      </pc:sldChg>
      <pc:sldChg chg="addSp modSp mod ord">
        <pc:chgData name="Florence Acquah (NHS South East London ICB)" userId="f965b0ba-e224-4905-ac84-761f49486d75" providerId="ADAL" clId="{73F8239A-D822-48AE-BBEB-A5387EEC387B}" dt="2022-12-07T07:29:57.204" v="546" actId="1076"/>
        <pc:sldMkLst>
          <pc:docMk/>
          <pc:sldMk cId="1921631081" sldId="282"/>
        </pc:sldMkLst>
        <pc:spChg chg="mod">
          <ac:chgData name="Florence Acquah (NHS South East London ICB)" userId="f965b0ba-e224-4905-ac84-761f49486d75" providerId="ADAL" clId="{73F8239A-D822-48AE-BBEB-A5387EEC387B}" dt="2022-12-07T07:29:40.308" v="544" actId="20577"/>
          <ac:spMkLst>
            <pc:docMk/>
            <pc:sldMk cId="1921631081" sldId="282"/>
            <ac:spMk id="2" creationId="{DF5572CB-AD77-2B60-5D16-FC7196255E71}"/>
          </ac:spMkLst>
        </pc:spChg>
        <pc:spChg chg="mod">
          <ac:chgData name="Florence Acquah (NHS South East London ICB)" userId="f965b0ba-e224-4905-ac84-761f49486d75" providerId="ADAL" clId="{73F8239A-D822-48AE-BBEB-A5387EEC387B}" dt="2022-12-07T07:27:13.406" v="534"/>
          <ac:spMkLst>
            <pc:docMk/>
            <pc:sldMk cId="1921631081" sldId="282"/>
            <ac:spMk id="3" creationId="{26545691-CB71-BC2D-AF89-F230591C33E9}"/>
          </ac:spMkLst>
        </pc:spChg>
        <pc:picChg chg="add mod">
          <ac:chgData name="Florence Acquah (NHS South East London ICB)" userId="f965b0ba-e224-4905-ac84-761f49486d75" providerId="ADAL" clId="{73F8239A-D822-48AE-BBEB-A5387EEC387B}" dt="2022-12-07T07:29:57.204" v="546" actId="1076"/>
          <ac:picMkLst>
            <pc:docMk/>
            <pc:sldMk cId="1921631081" sldId="282"/>
            <ac:picMk id="4" creationId="{D7CC0BF5-DCDD-BBA4-E603-07CD2243C653}"/>
          </ac:picMkLst>
        </pc:picChg>
      </pc:sldChg>
      <pc:sldChg chg="modSp mod">
        <pc:chgData name="Florence Acquah (NHS South East London ICB)" userId="f965b0ba-e224-4905-ac84-761f49486d75" providerId="ADAL" clId="{73F8239A-D822-48AE-BBEB-A5387EEC387B}" dt="2022-12-07T09:46:34.940" v="1321" actId="21"/>
        <pc:sldMkLst>
          <pc:docMk/>
          <pc:sldMk cId="558041267" sldId="283"/>
        </pc:sldMkLst>
        <pc:spChg chg="mod">
          <ac:chgData name="Florence Acquah (NHS South East London ICB)" userId="f965b0ba-e224-4905-ac84-761f49486d75" providerId="ADAL" clId="{73F8239A-D822-48AE-BBEB-A5387EEC387B}" dt="2022-12-07T09:46:34.940" v="1321" actId="21"/>
          <ac:spMkLst>
            <pc:docMk/>
            <pc:sldMk cId="558041267" sldId="283"/>
            <ac:spMk id="2" creationId="{DF5572CB-AD77-2B60-5D16-FC7196255E71}"/>
          </ac:spMkLst>
        </pc:spChg>
      </pc:sldChg>
      <pc:sldChg chg="modSp mod">
        <pc:chgData name="Florence Acquah (NHS South East London ICB)" userId="f965b0ba-e224-4905-ac84-761f49486d75" providerId="ADAL" clId="{73F8239A-D822-48AE-BBEB-A5387EEC387B}" dt="2022-12-07T09:49:18.018" v="1354" actId="27636"/>
        <pc:sldMkLst>
          <pc:docMk/>
          <pc:sldMk cId="3747647559" sldId="284"/>
        </pc:sldMkLst>
        <pc:spChg chg="mod">
          <ac:chgData name="Florence Acquah (NHS South East London ICB)" userId="f965b0ba-e224-4905-ac84-761f49486d75" providerId="ADAL" clId="{73F8239A-D822-48AE-BBEB-A5387EEC387B}" dt="2022-12-07T09:49:18.018" v="1354" actId="27636"/>
          <ac:spMkLst>
            <pc:docMk/>
            <pc:sldMk cId="3747647559" sldId="284"/>
            <ac:spMk id="2" creationId="{DF5572CB-AD77-2B60-5D16-FC7196255E71}"/>
          </ac:spMkLst>
        </pc:spChg>
      </pc:sldChg>
      <pc:sldChg chg="modSp mod ord">
        <pc:chgData name="Florence Acquah (NHS South East London ICB)" userId="f965b0ba-e224-4905-ac84-761f49486d75" providerId="ADAL" clId="{73F8239A-D822-48AE-BBEB-A5387EEC387B}" dt="2022-12-07T09:40:57.781" v="1300" actId="113"/>
        <pc:sldMkLst>
          <pc:docMk/>
          <pc:sldMk cId="533261143" sldId="285"/>
        </pc:sldMkLst>
        <pc:spChg chg="mod">
          <ac:chgData name="Florence Acquah (NHS South East London ICB)" userId="f965b0ba-e224-4905-ac84-761f49486d75" providerId="ADAL" clId="{73F8239A-D822-48AE-BBEB-A5387EEC387B}" dt="2022-12-07T09:40:57.781" v="1300" actId="113"/>
          <ac:spMkLst>
            <pc:docMk/>
            <pc:sldMk cId="533261143" sldId="285"/>
            <ac:spMk id="2" creationId="{DF5572CB-AD77-2B60-5D16-FC7196255E71}"/>
          </ac:spMkLst>
        </pc:spChg>
      </pc:sldChg>
      <pc:sldChg chg="modSp mod">
        <pc:chgData name="Florence Acquah (NHS South East London ICB)" userId="f965b0ba-e224-4905-ac84-761f49486d75" providerId="ADAL" clId="{73F8239A-D822-48AE-BBEB-A5387EEC387B}" dt="2022-12-07T08:28:37.895" v="1296" actId="20577"/>
        <pc:sldMkLst>
          <pc:docMk/>
          <pc:sldMk cId="1977209991" sldId="286"/>
        </pc:sldMkLst>
        <pc:spChg chg="mod">
          <ac:chgData name="Florence Acquah (NHS South East London ICB)" userId="f965b0ba-e224-4905-ac84-761f49486d75" providerId="ADAL" clId="{73F8239A-D822-48AE-BBEB-A5387EEC387B}" dt="2022-12-07T08:28:37.895" v="1296" actId="20577"/>
          <ac:spMkLst>
            <pc:docMk/>
            <pc:sldMk cId="1977209991" sldId="286"/>
            <ac:spMk id="2" creationId="{DF5572CB-AD77-2B60-5D16-FC7196255E71}"/>
          </ac:spMkLst>
        </pc:spChg>
        <pc:spChg chg="mod">
          <ac:chgData name="Florence Acquah (NHS South East London ICB)" userId="f965b0ba-e224-4905-ac84-761f49486d75" providerId="ADAL" clId="{73F8239A-D822-48AE-BBEB-A5387EEC387B}" dt="2022-12-07T08:27:54.113" v="1248" actId="6549"/>
          <ac:spMkLst>
            <pc:docMk/>
            <pc:sldMk cId="1977209991" sldId="286"/>
            <ac:spMk id="3" creationId="{26545691-CB71-BC2D-AF89-F230591C33E9}"/>
          </ac:spMkLst>
        </pc:spChg>
      </pc:sldChg>
      <pc:sldChg chg="modSp mod">
        <pc:chgData name="Florence Acquah (NHS South East London ICB)" userId="f965b0ba-e224-4905-ac84-761f49486d75" providerId="ADAL" clId="{73F8239A-D822-48AE-BBEB-A5387EEC387B}" dt="2022-12-07T09:49:38.024" v="1359" actId="12"/>
        <pc:sldMkLst>
          <pc:docMk/>
          <pc:sldMk cId="883087046" sldId="287"/>
        </pc:sldMkLst>
        <pc:spChg chg="mod">
          <ac:chgData name="Florence Acquah (NHS South East London ICB)" userId="f965b0ba-e224-4905-ac84-761f49486d75" providerId="ADAL" clId="{73F8239A-D822-48AE-BBEB-A5387EEC387B}" dt="2022-12-07T09:49:38.024" v="1359" actId="12"/>
          <ac:spMkLst>
            <pc:docMk/>
            <pc:sldMk cId="883087046" sldId="287"/>
            <ac:spMk id="2" creationId="{DF5572CB-AD77-2B60-5D16-FC7196255E71}"/>
          </ac:spMkLst>
        </pc:spChg>
      </pc:sldChg>
      <pc:sldChg chg="add del">
        <pc:chgData name="Florence Acquah (NHS South East London ICB)" userId="f965b0ba-e224-4905-ac84-761f49486d75" providerId="ADAL" clId="{73F8239A-D822-48AE-BBEB-A5387EEC387B}" dt="2022-12-07T09:49:08.455" v="1352"/>
        <pc:sldMkLst>
          <pc:docMk/>
          <pc:sldMk cId="1294351772" sldId="288"/>
        </pc:sldMkLst>
      </pc:sldChg>
      <pc:sldChg chg="addSp delSp modSp new mod ord modClrScheme chgLayout">
        <pc:chgData name="Florence Acquah (NHS South East London ICB)" userId="f965b0ba-e224-4905-ac84-761f49486d75" providerId="ADAL" clId="{73F8239A-D822-48AE-BBEB-A5387EEC387B}" dt="2022-12-07T13:04:34.228" v="1471" actId="2711"/>
        <pc:sldMkLst>
          <pc:docMk/>
          <pc:sldMk cId="4114913773" sldId="288"/>
        </pc:sldMkLst>
        <pc:spChg chg="add del mod ord">
          <ac:chgData name="Florence Acquah (NHS South East London ICB)" userId="f965b0ba-e224-4905-ac84-761f49486d75" providerId="ADAL" clId="{73F8239A-D822-48AE-BBEB-A5387EEC387B}" dt="2022-12-07T13:04:34.228" v="1471" actId="2711"/>
          <ac:spMkLst>
            <pc:docMk/>
            <pc:sldMk cId="4114913773" sldId="288"/>
            <ac:spMk id="2" creationId="{68998E23-C848-6A47-88BC-4E1F28B9C326}"/>
          </ac:spMkLst>
        </pc:spChg>
        <pc:spChg chg="add del">
          <ac:chgData name="Florence Acquah (NHS South East London ICB)" userId="f965b0ba-e224-4905-ac84-761f49486d75" providerId="ADAL" clId="{73F8239A-D822-48AE-BBEB-A5387EEC387B}" dt="2022-12-07T13:04:03.285" v="1465" actId="21"/>
          <ac:spMkLst>
            <pc:docMk/>
            <pc:sldMk cId="4114913773" sldId="288"/>
            <ac:spMk id="3" creationId="{1C36E2A0-3DCC-D838-8658-F14ABA126A08}"/>
          </ac:spMkLst>
        </pc:spChg>
        <pc:spChg chg="add del mod ord">
          <ac:chgData name="Florence Acquah (NHS South East London ICB)" userId="f965b0ba-e224-4905-ac84-761f49486d75" providerId="ADAL" clId="{73F8239A-D822-48AE-BBEB-A5387EEC387B}" dt="2022-12-07T13:03:05.835" v="1447" actId="700"/>
          <ac:spMkLst>
            <pc:docMk/>
            <pc:sldMk cId="4114913773" sldId="288"/>
            <ac:spMk id="4" creationId="{354BBDF2-905D-2B20-7D43-5461181583D3}"/>
          </ac:spMkLst>
        </pc:spChg>
        <pc:spChg chg="add del mod ord">
          <ac:chgData name="Florence Acquah (NHS South East London ICB)" userId="f965b0ba-e224-4905-ac84-761f49486d75" providerId="ADAL" clId="{73F8239A-D822-48AE-BBEB-A5387EEC387B}" dt="2022-12-07T13:03:05.835" v="1447" actId="700"/>
          <ac:spMkLst>
            <pc:docMk/>
            <pc:sldMk cId="4114913773" sldId="288"/>
            <ac:spMk id="5" creationId="{CE8277AF-5075-2AF7-D9BE-E7688DC1F3C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8CB9-835C-B3CC-86AC-28401D943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B73392-AA83-7FF9-EE67-50CB1F000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141E99-4D3B-E614-05AB-17A6C49D971D}"/>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5" name="Footer Placeholder 4">
            <a:extLst>
              <a:ext uri="{FF2B5EF4-FFF2-40B4-BE49-F238E27FC236}">
                <a16:creationId xmlns:a16="http://schemas.microsoft.com/office/drawing/2014/main" id="{839CF2FC-8D32-20AA-C6FD-5DD86BCF2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73926-DC41-A168-3562-2874A834F899}"/>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113563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7FC4-C69B-5B27-F342-5CC6FC7F44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9860A5-032D-8833-A7B1-60337B1F7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7DC25-DF4E-46C6-3532-A7C2D92249DD}"/>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5" name="Footer Placeholder 4">
            <a:extLst>
              <a:ext uri="{FF2B5EF4-FFF2-40B4-BE49-F238E27FC236}">
                <a16:creationId xmlns:a16="http://schemas.microsoft.com/office/drawing/2014/main" id="{42D239AB-5E8B-A249-5102-2E988C54DC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55E25-FBE6-E113-9707-FB5A0138D8A7}"/>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10511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F18CE4-32A6-C7FB-C551-6BCDEC01B5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D03F71-EA41-C9D9-7475-B09459710E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ECFD2A-80E8-4FCD-304B-D16D0D480A62}"/>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5" name="Footer Placeholder 4">
            <a:extLst>
              <a:ext uri="{FF2B5EF4-FFF2-40B4-BE49-F238E27FC236}">
                <a16:creationId xmlns:a16="http://schemas.microsoft.com/office/drawing/2014/main" id="{6D4D2281-5B32-1EC0-5260-6D66400CD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12BBB-6DF9-F45A-89B0-FD8314A2DE27}"/>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292244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lu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458788" y="2660520"/>
            <a:ext cx="9426575" cy="1481174"/>
          </a:xfrm>
          <a:prstGeom prst="rect">
            <a:avLst/>
          </a:prstGeom>
        </p:spPr>
        <p:txBody>
          <a:bodyPr>
            <a:normAutofit/>
          </a:bodyPr>
          <a:lstStyle>
            <a:lvl1pPr marL="0" indent="0">
              <a:buNone/>
              <a:defRPr sz="4800" b="1">
                <a:solidFill>
                  <a:srgbClr val="39BBED"/>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3"/>
          <p:cNvSpPr>
            <a:spLocks noGrp="1"/>
          </p:cNvSpPr>
          <p:nvPr>
            <p:ph type="body" sz="quarter" idx="11"/>
          </p:nvPr>
        </p:nvSpPr>
        <p:spPr>
          <a:xfrm>
            <a:off x="458788" y="4237188"/>
            <a:ext cx="7959725" cy="483813"/>
          </a:xfrm>
          <a:prstGeom prst="rect">
            <a:avLst/>
          </a:prstGeom>
        </p:spPr>
        <p:txBody>
          <a:bodyPr anchor="ct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065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hi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458788" y="2660520"/>
            <a:ext cx="9426575" cy="1481174"/>
          </a:xfrm>
          <a:prstGeom prst="rect">
            <a:avLst/>
          </a:prstGeom>
        </p:spPr>
        <p:txBody>
          <a:bodyPr>
            <a:normAutofit/>
          </a:bodyPr>
          <a:lstStyle>
            <a:lvl1pPr marL="0" indent="0">
              <a:buNone/>
              <a:defRPr sz="4800" b="1">
                <a:solidFill>
                  <a:srgbClr val="013C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3"/>
          <p:cNvSpPr>
            <a:spLocks noGrp="1"/>
          </p:cNvSpPr>
          <p:nvPr>
            <p:ph type="body" sz="quarter" idx="11"/>
          </p:nvPr>
        </p:nvSpPr>
        <p:spPr>
          <a:xfrm>
            <a:off x="458788" y="4237188"/>
            <a:ext cx="7959725" cy="483813"/>
          </a:xfrm>
          <a:prstGeom prst="rect">
            <a:avLst/>
          </a:prstGeom>
        </p:spPr>
        <p:txBody>
          <a:bodyPr anchor="ctr">
            <a:normAutofit/>
          </a:bodyPr>
          <a:lstStyle>
            <a:lvl1pPr marL="0" indent="0">
              <a:buNone/>
              <a:defRPr sz="2000">
                <a:solidFill>
                  <a:srgbClr val="013C5B"/>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45926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09BA-C708-2EE4-71A6-43D5240A12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47C6D3-CD07-49F5-66DD-F7248F32F3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09A77-975B-FEDF-9404-7A801AC50212}"/>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5" name="Footer Placeholder 4">
            <a:extLst>
              <a:ext uri="{FF2B5EF4-FFF2-40B4-BE49-F238E27FC236}">
                <a16:creationId xmlns:a16="http://schemas.microsoft.com/office/drawing/2014/main" id="{7E1FAF83-26F9-E0FF-D9D1-2A932204B4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CB3FD2-659D-6A8A-9F61-F12FBA09865B}"/>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385643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6416-0776-9DEF-6041-41EB190B73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370A36-2363-EB0C-C279-7994248FF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A93ED-8D1E-4CC1-85BA-8145951F8BA5}"/>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5" name="Footer Placeholder 4">
            <a:extLst>
              <a:ext uri="{FF2B5EF4-FFF2-40B4-BE49-F238E27FC236}">
                <a16:creationId xmlns:a16="http://schemas.microsoft.com/office/drawing/2014/main" id="{529456E2-8803-5222-F87E-72A15AC44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AC8EB-7178-B25D-D6EF-BB22AE3FCCE5}"/>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35535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6ADD-C8BD-D9F1-F0BD-0340543E9E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56E0A5-B7C2-8562-3AA8-FD6E5B6341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E5C475-7F56-6BD2-0BB3-4C03F2DC4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9F47A4-AD31-6A69-55F2-1F92A9E1343B}"/>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6" name="Footer Placeholder 5">
            <a:extLst>
              <a:ext uri="{FF2B5EF4-FFF2-40B4-BE49-F238E27FC236}">
                <a16:creationId xmlns:a16="http://schemas.microsoft.com/office/drawing/2014/main" id="{3EDB46AB-F1D0-C586-326C-DD4CDEEA59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A917AA-395A-4BA7-AF74-BA742F396157}"/>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153919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BA68-209B-4587-9438-BAF3E37DB1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9AB6E6-2408-E0AD-F204-FCC52981E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0F46D-B95A-0628-8953-AD9B6CF23B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80A9CF-2898-6554-6220-8C371CA57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ACE228-E952-3408-85ED-0AABE7643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ACEC3E-B32E-723F-021B-52DF769A8CE7}"/>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8" name="Footer Placeholder 7">
            <a:extLst>
              <a:ext uri="{FF2B5EF4-FFF2-40B4-BE49-F238E27FC236}">
                <a16:creationId xmlns:a16="http://schemas.microsoft.com/office/drawing/2014/main" id="{AF896515-44C7-216A-BA25-6446E3B869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DBD050-9DE3-E0B9-3F96-EF402BCF12E5}"/>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269542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BB5C-2ADC-C0B8-FECB-B60190425C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917FDE-54D5-E4DE-F2F9-88F7DC864B3E}"/>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4" name="Footer Placeholder 3">
            <a:extLst>
              <a:ext uri="{FF2B5EF4-FFF2-40B4-BE49-F238E27FC236}">
                <a16:creationId xmlns:a16="http://schemas.microsoft.com/office/drawing/2014/main" id="{6B168109-04B5-17A8-0318-27AAEF55FD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3BBE14-FEA0-6118-DE9A-8369D7B97523}"/>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192993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153526-3714-6541-0093-98DAD02390CF}"/>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3" name="Footer Placeholder 2">
            <a:extLst>
              <a:ext uri="{FF2B5EF4-FFF2-40B4-BE49-F238E27FC236}">
                <a16:creationId xmlns:a16="http://schemas.microsoft.com/office/drawing/2014/main" id="{E65CF2AB-A23C-01DE-8704-27668004F2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0E3CCA-1158-1C3D-2F26-4D9AC0A2438E}"/>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332523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AE79-2DA7-CD06-4E32-359CDA2FA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377E28-17F3-0CB3-63BE-67CF2955C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D57DE2-9099-49EA-6195-08A7381A3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21A77-9564-DCBC-73FA-5D7DFF14DA02}"/>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6" name="Footer Placeholder 5">
            <a:extLst>
              <a:ext uri="{FF2B5EF4-FFF2-40B4-BE49-F238E27FC236}">
                <a16:creationId xmlns:a16="http://schemas.microsoft.com/office/drawing/2014/main" id="{97005BCD-9D11-8C2A-3AE2-B0C88B7CE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5DD34A-7325-59D2-45DF-600AD8585F37}"/>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173089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05C2-F8A8-CCE6-9D13-4D7815B44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DF2E24-6B6F-7961-94F6-DB5FBA43BE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C700A8-94A2-7985-1BC8-DC9845792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689DD-E79F-F068-2B72-5F8A224CDF5A}"/>
              </a:ext>
            </a:extLst>
          </p:cNvPr>
          <p:cNvSpPr>
            <a:spLocks noGrp="1"/>
          </p:cNvSpPr>
          <p:nvPr>
            <p:ph type="dt" sz="half" idx="10"/>
          </p:nvPr>
        </p:nvSpPr>
        <p:spPr/>
        <p:txBody>
          <a:bodyPr/>
          <a:lstStyle/>
          <a:p>
            <a:fld id="{B6EF5D46-1201-46EC-9D9A-553FA333B51D}" type="datetimeFigureOut">
              <a:rPr lang="en-GB" smtClean="0"/>
              <a:t>06/12/2022</a:t>
            </a:fld>
            <a:endParaRPr lang="en-GB"/>
          </a:p>
        </p:txBody>
      </p:sp>
      <p:sp>
        <p:nvSpPr>
          <p:cNvPr id="6" name="Footer Placeholder 5">
            <a:extLst>
              <a:ext uri="{FF2B5EF4-FFF2-40B4-BE49-F238E27FC236}">
                <a16:creationId xmlns:a16="http://schemas.microsoft.com/office/drawing/2014/main" id="{00F3C83C-A94C-DB04-7333-09C1666579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9D56C1-DDDF-9593-8597-49EAFF7A0FB2}"/>
              </a:ext>
            </a:extLst>
          </p:cNvPr>
          <p:cNvSpPr>
            <a:spLocks noGrp="1"/>
          </p:cNvSpPr>
          <p:nvPr>
            <p:ph type="sldNum" sz="quarter" idx="12"/>
          </p:nvPr>
        </p:nvSpPr>
        <p:spPr/>
        <p:txBody>
          <a:bodyPr/>
          <a:lstStyle/>
          <a:p>
            <a:fld id="{A92D9C0C-40DA-4A78-9E56-4507D40EF0C9}" type="slidenum">
              <a:rPr lang="en-GB" smtClean="0"/>
              <a:t>‹#›</a:t>
            </a:fld>
            <a:endParaRPr lang="en-GB"/>
          </a:p>
        </p:txBody>
      </p:sp>
    </p:spTree>
    <p:extLst>
      <p:ext uri="{BB962C8B-B14F-4D97-AF65-F5344CB8AC3E}">
        <p14:creationId xmlns:p14="http://schemas.microsoft.com/office/powerpoint/2010/main" val="254506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AEAD0-857E-FFC3-06E4-6A7E39CF1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7BF835-DD69-A601-DF1B-6375418F3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942FB9-2955-277B-D770-AE7C4796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F5D46-1201-46EC-9D9A-553FA333B51D}" type="datetimeFigureOut">
              <a:rPr lang="en-GB" smtClean="0"/>
              <a:t>06/12/2022</a:t>
            </a:fld>
            <a:endParaRPr lang="en-GB"/>
          </a:p>
        </p:txBody>
      </p:sp>
      <p:sp>
        <p:nvSpPr>
          <p:cNvPr id="5" name="Footer Placeholder 4">
            <a:extLst>
              <a:ext uri="{FF2B5EF4-FFF2-40B4-BE49-F238E27FC236}">
                <a16:creationId xmlns:a16="http://schemas.microsoft.com/office/drawing/2014/main" id="{114CAAE0-B842-157B-B6FC-CA11A795A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31E861-C998-48A0-0852-FBD3A76ED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D9C0C-40DA-4A78-9E56-4507D40EF0C9}" type="slidenum">
              <a:rPr lang="en-GB" smtClean="0"/>
              <a:t>‹#›</a:t>
            </a:fld>
            <a:endParaRPr lang="en-GB"/>
          </a:p>
        </p:txBody>
      </p:sp>
    </p:spTree>
    <p:extLst>
      <p:ext uri="{BB962C8B-B14F-4D97-AF65-F5344CB8AC3E}">
        <p14:creationId xmlns:p14="http://schemas.microsoft.com/office/powerpoint/2010/main" val="73180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mailto:jordan.oliver@selondonics.nhs.uk"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leder.nhs.uk/"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F2EC7-C252-3539-9B23-5EE28DDE6837}"/>
              </a:ext>
            </a:extLst>
          </p:cNvPr>
          <p:cNvSpPr>
            <a:spLocks noGrp="1"/>
          </p:cNvSpPr>
          <p:nvPr>
            <p:ph type="body" sz="quarter" idx="10"/>
          </p:nvPr>
        </p:nvSpPr>
        <p:spPr>
          <a:xfrm>
            <a:off x="878186" y="1947826"/>
            <a:ext cx="9478978" cy="1481174"/>
          </a:xfrm>
        </p:spPr>
        <p:txBody>
          <a:bodyPr>
            <a:normAutofit fontScale="92500" lnSpcReduction="10000"/>
          </a:bodyPr>
          <a:lstStyle/>
          <a:p>
            <a:pPr algn="ctr"/>
            <a:r>
              <a:rPr lang="en-GB" sz="3200" b="1" dirty="0">
                <a:solidFill>
                  <a:schemeClr val="bg1"/>
                </a:solidFill>
                <a:effectLst/>
                <a:ea typeface="Calibri" panose="020F0502020204030204" pitchFamily="34" charset="0"/>
              </a:rPr>
              <a:t>SEL ICB/ICB - Southwark </a:t>
            </a:r>
          </a:p>
          <a:p>
            <a:pPr algn="ctr"/>
            <a:r>
              <a:rPr lang="en-GB" sz="3200" b="1" dirty="0">
                <a:solidFill>
                  <a:schemeClr val="bg1"/>
                </a:solidFill>
                <a:effectLst/>
                <a:ea typeface="Calibri" panose="020F0502020204030204" pitchFamily="34" charset="0"/>
              </a:rPr>
              <a:t>Learning Disabilities Mortality Review (LeDeR)</a:t>
            </a:r>
          </a:p>
          <a:p>
            <a:pPr algn="ctr"/>
            <a:r>
              <a:rPr lang="en-GB" sz="3200" b="1" dirty="0">
                <a:solidFill>
                  <a:schemeClr val="bg1"/>
                </a:solidFill>
                <a:effectLst/>
                <a:ea typeface="Calibri" panose="020F0502020204030204" pitchFamily="34" charset="0"/>
              </a:rPr>
              <a:t>Q2 Report (</a:t>
            </a:r>
            <a:r>
              <a:rPr lang="en-GB" sz="3200" dirty="0">
                <a:solidFill>
                  <a:schemeClr val="bg1"/>
                </a:solidFill>
              </a:rPr>
              <a:t>July 2022 to September 2022) </a:t>
            </a:r>
            <a:r>
              <a:rPr lang="en-GB" sz="3200" b="1" dirty="0">
                <a:solidFill>
                  <a:schemeClr val="bg1"/>
                </a:solidFill>
                <a:effectLst/>
                <a:ea typeface="Calibri" panose="020F0502020204030204" pitchFamily="34" charset="0"/>
              </a:rPr>
              <a:t> </a:t>
            </a:r>
            <a:endParaRPr lang="en-US" sz="2800" dirty="0">
              <a:solidFill>
                <a:schemeClr val="bg1"/>
              </a:solidFill>
            </a:endParaRPr>
          </a:p>
        </p:txBody>
      </p:sp>
      <p:sp>
        <p:nvSpPr>
          <p:cNvPr id="3" name="Text Placeholder 2">
            <a:extLst>
              <a:ext uri="{FF2B5EF4-FFF2-40B4-BE49-F238E27FC236}">
                <a16:creationId xmlns:a16="http://schemas.microsoft.com/office/drawing/2014/main" id="{176AE5FD-74D1-640E-1DF8-8B18C54BF0E8}"/>
              </a:ext>
            </a:extLst>
          </p:cNvPr>
          <p:cNvSpPr>
            <a:spLocks noGrp="1"/>
          </p:cNvSpPr>
          <p:nvPr>
            <p:ph type="body" sz="quarter" idx="11"/>
          </p:nvPr>
        </p:nvSpPr>
        <p:spPr>
          <a:xfrm>
            <a:off x="1420518" y="3429000"/>
            <a:ext cx="7858074" cy="1043411"/>
          </a:xfrm>
        </p:spPr>
        <p:txBody>
          <a:bodyPr>
            <a:normAutofit fontScale="92500" lnSpcReduction="20000"/>
          </a:bodyPr>
          <a:lstStyle/>
          <a:p>
            <a:pPr algn="ctr"/>
            <a:r>
              <a:rPr lang="en-GB" sz="2400" b="1" dirty="0">
                <a:effectLst/>
                <a:latin typeface="Arial" panose="020B0604020202020204" pitchFamily="34" charset="0"/>
                <a:ea typeface="Calibri" panose="020F0502020204030204" pitchFamily="34" charset="0"/>
              </a:rPr>
              <a:t> </a:t>
            </a:r>
            <a:endParaRPr lang="en-US" sz="2400" b="1" dirty="0"/>
          </a:p>
          <a:p>
            <a:pPr algn="ctr"/>
            <a:r>
              <a:rPr lang="en-US" dirty="0"/>
              <a:t>Florence Acquah  </a:t>
            </a:r>
          </a:p>
          <a:p>
            <a:pPr algn="ctr"/>
            <a:r>
              <a:rPr lang="en-US" dirty="0"/>
              <a:t>Designate Safeguarding Adults Nurse SEL ICB/ICS - Southwark </a:t>
            </a:r>
          </a:p>
        </p:txBody>
      </p:sp>
    </p:spTree>
    <p:extLst>
      <p:ext uri="{BB962C8B-B14F-4D97-AF65-F5344CB8AC3E}">
        <p14:creationId xmlns:p14="http://schemas.microsoft.com/office/powerpoint/2010/main" val="145514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lnSpcReduction="10000"/>
          </a:bodyPr>
          <a:lstStyle/>
          <a:p>
            <a:r>
              <a:rPr lang="en-GB" sz="2000" dirty="0"/>
              <a:t>Standards required for annual health checks</a:t>
            </a:r>
          </a:p>
          <a:p>
            <a:pPr marL="171450" indent="-171450">
              <a:buFont typeface="Wingdings" panose="05000000000000000000" pitchFamily="2" charset="2"/>
              <a:buChar char="ü"/>
            </a:pPr>
            <a:r>
              <a:rPr lang="en-GB" sz="2000" b="0" dirty="0"/>
              <a:t>Annual health checks should take place face to face. </a:t>
            </a:r>
          </a:p>
          <a:p>
            <a:pPr marL="171450" indent="-171450">
              <a:buFont typeface="Wingdings" panose="05000000000000000000" pitchFamily="2" charset="2"/>
              <a:buChar char="ü"/>
            </a:pPr>
            <a:r>
              <a:rPr lang="en-GB" sz="2000" b="0" dirty="0"/>
              <a:t>Systems should be put in place for follow up outcomes of annual health checks.</a:t>
            </a:r>
          </a:p>
          <a:p>
            <a:endParaRPr lang="en-GB" sz="2000" b="0" dirty="0"/>
          </a:p>
          <a:p>
            <a:r>
              <a:rPr lang="en-GB" sz="2000" dirty="0"/>
              <a:t>Need to ensure Mental Capacity Act and Best Interest procedures are followed and documented.</a:t>
            </a:r>
          </a:p>
          <a:p>
            <a:endParaRPr lang="en-GB" sz="2000" dirty="0"/>
          </a:p>
          <a:p>
            <a:r>
              <a:rPr lang="en-GB" sz="2000" dirty="0"/>
              <a:t>Need for strategies to be in place to ensure complete, accurate and up to date documentation.</a:t>
            </a:r>
          </a:p>
          <a:p>
            <a:pPr marL="342900" indent="-342900">
              <a:buFont typeface="Wingdings" panose="05000000000000000000" pitchFamily="2" charset="2"/>
              <a:buChar char="ü"/>
            </a:pPr>
            <a:r>
              <a:rPr lang="en-GB" sz="2000" b="0" dirty="0"/>
              <a:t>Documents noted as falling short with either incomplete or inaccurate information included: </a:t>
            </a:r>
          </a:p>
          <a:p>
            <a:pPr marL="342900" indent="-342900">
              <a:buFont typeface="Wingdings" panose="05000000000000000000" pitchFamily="2" charset="2"/>
              <a:buChar char="ü"/>
            </a:pPr>
            <a:r>
              <a:rPr lang="en-GB" sz="2000" b="0" dirty="0"/>
              <a:t>Structured Judgement Review [SJR]. </a:t>
            </a:r>
          </a:p>
          <a:p>
            <a:pPr marL="342900" indent="-342900">
              <a:buFont typeface="Wingdings" panose="05000000000000000000" pitchFamily="2" charset="2"/>
              <a:buChar char="ü"/>
            </a:pPr>
            <a:r>
              <a:rPr lang="en-GB" sz="2000" b="0" dirty="0"/>
              <a:t>Hospital passports.</a:t>
            </a:r>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2800" dirty="0"/>
              <a:t>Common Learning Themes</a:t>
            </a:r>
            <a:endParaRPr lang="en-GB" sz="3200" dirty="0"/>
          </a:p>
        </p:txBody>
      </p:sp>
    </p:spTree>
    <p:extLst>
      <p:ext uri="{BB962C8B-B14F-4D97-AF65-F5344CB8AC3E}">
        <p14:creationId xmlns:p14="http://schemas.microsoft.com/office/powerpoint/2010/main" val="55804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pPr algn="just"/>
            <a:r>
              <a:rPr lang="en-GB" sz="2000" dirty="0"/>
              <a:t>End of Life planning and consideration of DNACPR should be positively promoted.</a:t>
            </a:r>
            <a:endParaRPr lang="en-US" sz="2000" dirty="0"/>
          </a:p>
          <a:p>
            <a:pPr marL="171450" indent="-171450" algn="just">
              <a:buFont typeface="Wingdings" panose="05000000000000000000" pitchFamily="2" charset="2"/>
              <a:buChar char="ü"/>
            </a:pPr>
            <a:r>
              <a:rPr lang="en-GB" sz="2000" b="0" dirty="0"/>
              <a:t>Palliative care leads to advise community and acute services how to ensure DNACPR documents can be effectively updated, and information transferred from one setting to another.</a:t>
            </a:r>
            <a:endParaRPr lang="en-GB" sz="2000" dirty="0"/>
          </a:p>
          <a:p>
            <a:pPr algn="just"/>
            <a:r>
              <a:rPr lang="en-GB" sz="2000" dirty="0"/>
              <a:t>Reasonable adjustments should be in place in all healthcare settings</a:t>
            </a:r>
          </a:p>
          <a:p>
            <a:pPr marL="171450" indent="-171450" algn="just">
              <a:buFont typeface="Wingdings" panose="05000000000000000000" pitchFamily="2" charset="2"/>
              <a:buChar char="ü"/>
            </a:pPr>
            <a:r>
              <a:rPr lang="en-GB" sz="2000" b="0" dirty="0"/>
              <a:t>Learning disability liaison teams to ensure reasonable adjustments are in place to facilitate hospital admission, assessment, and treatment.</a:t>
            </a:r>
          </a:p>
          <a:p>
            <a:pPr algn="just"/>
            <a:endParaRPr lang="en-GB" sz="2000" dirty="0"/>
          </a:p>
          <a:p>
            <a:pPr algn="just"/>
            <a:r>
              <a:rPr lang="en-GB" sz="2000" dirty="0"/>
              <a:t>Educating key staff in primary and secondary health care settings.</a:t>
            </a:r>
          </a:p>
          <a:p>
            <a:pPr algn="just"/>
            <a:r>
              <a:rPr lang="en-GB" sz="2000" b="0" dirty="0"/>
              <a:t>This may include: </a:t>
            </a:r>
          </a:p>
          <a:p>
            <a:pPr marL="342900" indent="-342900" algn="just">
              <a:buFont typeface="Wingdings" panose="05000000000000000000" pitchFamily="2" charset="2"/>
              <a:buChar char="ü"/>
            </a:pPr>
            <a:r>
              <a:rPr lang="en-GB" sz="2000" b="0" dirty="0"/>
              <a:t>Learning disability awareness.</a:t>
            </a:r>
          </a:p>
          <a:p>
            <a:pPr marL="342900" indent="-342900" algn="just">
              <a:buFont typeface="Wingdings" panose="05000000000000000000" pitchFamily="2" charset="2"/>
              <a:buChar char="ü"/>
            </a:pPr>
            <a:r>
              <a:rPr lang="en-GB" sz="2000" b="0" dirty="0"/>
              <a:t>Reasonable adjustments.</a:t>
            </a:r>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2800" dirty="0"/>
              <a:t>Common Learning Themes</a:t>
            </a:r>
            <a:endParaRPr lang="en-GB" sz="3200" dirty="0"/>
          </a:p>
        </p:txBody>
      </p:sp>
    </p:spTree>
    <p:extLst>
      <p:ext uri="{BB962C8B-B14F-4D97-AF65-F5344CB8AC3E}">
        <p14:creationId xmlns:p14="http://schemas.microsoft.com/office/powerpoint/2010/main" val="374764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pPr algn="just"/>
            <a:r>
              <a:rPr lang="en-GB" sz="2000" dirty="0"/>
              <a:t>There should be timely resolution to safeguarding alerts.</a:t>
            </a:r>
            <a:endParaRPr lang="en-US" sz="2000" dirty="0"/>
          </a:p>
          <a:p>
            <a:pPr marL="342900" indent="-342900" algn="just">
              <a:buFont typeface="Wingdings" panose="05000000000000000000" pitchFamily="2" charset="2"/>
              <a:buChar char="ü"/>
            </a:pPr>
            <a:r>
              <a:rPr lang="en-GB" sz="2000" b="0" dirty="0"/>
              <a:t>The referrer and relevant parties should be appraised of the resolution, and how to raise further concerns if they arise. Whilst confidentiality should always be respected and legal processes followed, key professionals should be advised appropriately</a:t>
            </a:r>
            <a:endParaRPr lang="en-US" sz="2000" b="0" dirty="0"/>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2800" dirty="0"/>
              <a:t>Common Learning Themes</a:t>
            </a:r>
            <a:endParaRPr lang="en-GB" sz="3200" dirty="0"/>
          </a:p>
        </p:txBody>
      </p:sp>
    </p:spTree>
    <p:extLst>
      <p:ext uri="{BB962C8B-B14F-4D97-AF65-F5344CB8AC3E}">
        <p14:creationId xmlns:p14="http://schemas.microsoft.com/office/powerpoint/2010/main" val="88308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998E23-C848-6A47-88BC-4E1F28B9C326}"/>
              </a:ext>
            </a:extLst>
          </p:cNvPr>
          <p:cNvSpPr>
            <a:spLocks noGrp="1"/>
          </p:cNvSpPr>
          <p:nvPr>
            <p:ph type="body" sz="quarter" idx="10"/>
          </p:nvPr>
        </p:nvSpPr>
        <p:spPr>
          <a:xfrm>
            <a:off x="458788" y="1187865"/>
            <a:ext cx="9426575" cy="2953829"/>
          </a:xfrm>
        </p:spPr>
        <p:txBody>
          <a:bodyPr>
            <a:normAutofit fontScale="25000" lnSpcReduction="20000"/>
          </a:bodyPr>
          <a:lstStyle/>
          <a:p>
            <a:r>
              <a:rPr lang="en-GB" sz="8000" dirty="0">
                <a:effectLst/>
                <a:ea typeface="Calibri" panose="020F0502020204030204" pitchFamily="34" charset="0"/>
              </a:rPr>
              <a:t>Jordan Oliver </a:t>
            </a:r>
          </a:p>
          <a:p>
            <a:endParaRPr lang="en-GB" sz="7200" b="1" u="sng" dirty="0">
              <a:solidFill>
                <a:srgbClr val="0563C1"/>
              </a:solidFill>
              <a:effectLst/>
              <a:ea typeface="Calibri" panose="020F0502020204030204" pitchFamily="34" charset="0"/>
              <a:hlinkClick r:id="rId2"/>
            </a:endParaRPr>
          </a:p>
          <a:p>
            <a:r>
              <a:rPr lang="en-GB" sz="7200" b="1" u="sng" dirty="0">
                <a:solidFill>
                  <a:srgbClr val="0563C1"/>
                </a:solidFill>
                <a:effectLst/>
                <a:ea typeface="Calibri" panose="020F0502020204030204" pitchFamily="34" charset="0"/>
                <a:hlinkClick r:id="rId2"/>
              </a:rPr>
              <a:t>jordan.oliver@selondonics.nhs.uk</a:t>
            </a:r>
            <a:endParaRPr lang="en-GB" sz="7200" dirty="0">
              <a:effectLst/>
              <a:ea typeface="Calibri" panose="020F0502020204030204" pitchFamily="34" charset="0"/>
            </a:endParaRPr>
          </a:p>
          <a:p>
            <a:r>
              <a:rPr lang="en-GB" sz="7200" dirty="0">
                <a:solidFill>
                  <a:srgbClr val="4472C4"/>
                </a:solidFill>
                <a:effectLst/>
                <a:ea typeface="Calibri" panose="020F0502020204030204" pitchFamily="34" charset="0"/>
              </a:rPr>
              <a:t>Direct Dial: 020 8106 0470</a:t>
            </a:r>
            <a:endParaRPr lang="en-GB" sz="7200" dirty="0">
              <a:effectLst/>
              <a:ea typeface="Calibri" panose="020F0502020204030204" pitchFamily="34" charset="0"/>
            </a:endParaRPr>
          </a:p>
          <a:p>
            <a:r>
              <a:rPr lang="en-GB" sz="7200" dirty="0">
                <a:solidFill>
                  <a:srgbClr val="4472C4"/>
                </a:solidFill>
                <a:effectLst/>
                <a:ea typeface="Calibri" panose="020F0502020204030204" pitchFamily="34" charset="0"/>
              </a:rPr>
              <a:t>SEL ICB Switchboard: 020 8176 5330</a:t>
            </a:r>
            <a:endParaRPr lang="en-GB" sz="7200" dirty="0">
              <a:effectLst/>
              <a:ea typeface="Calibri" panose="020F0502020204030204" pitchFamily="34" charset="0"/>
            </a:endParaRPr>
          </a:p>
          <a:p>
            <a:endParaRPr lang="en-GB" sz="7200" b="1" dirty="0">
              <a:solidFill>
                <a:srgbClr val="4472C4"/>
              </a:solidFill>
              <a:ea typeface="Calibri" panose="020F0502020204030204" pitchFamily="34" charset="0"/>
            </a:endParaRPr>
          </a:p>
          <a:p>
            <a:r>
              <a:rPr lang="en-GB" sz="7200" b="1" dirty="0">
                <a:effectLst/>
                <a:ea typeface="Calibri" panose="020F0502020204030204" pitchFamily="34" charset="0"/>
              </a:rPr>
              <a:t>Learning Disabilities and Autism Lead (Southwark)</a:t>
            </a:r>
            <a:endParaRPr lang="en-GB" sz="7200" dirty="0">
              <a:effectLst/>
              <a:ea typeface="Calibri" panose="020F0502020204030204" pitchFamily="34" charset="0"/>
            </a:endParaRPr>
          </a:p>
          <a:p>
            <a:r>
              <a:rPr lang="en-GB" sz="7200" dirty="0">
                <a:effectLst/>
                <a:ea typeface="Calibri" panose="020F0502020204030204" pitchFamily="34" charset="0"/>
              </a:rPr>
              <a:t>NHS South East London</a:t>
            </a:r>
          </a:p>
          <a:p>
            <a:r>
              <a:rPr lang="en-GB" sz="7200" dirty="0">
                <a:effectLst/>
                <a:ea typeface="Calibri" panose="020F0502020204030204" pitchFamily="34" charset="0"/>
              </a:rPr>
              <a:t>South East London Integrated Care System</a:t>
            </a:r>
          </a:p>
          <a:p>
            <a:endParaRPr lang="en-GB" dirty="0"/>
          </a:p>
        </p:txBody>
      </p:sp>
    </p:spTree>
    <p:extLst>
      <p:ext uri="{BB962C8B-B14F-4D97-AF65-F5344CB8AC3E}">
        <p14:creationId xmlns:p14="http://schemas.microsoft.com/office/powerpoint/2010/main" val="411491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pPr algn="ctr"/>
            <a:r>
              <a:rPr lang="en-GB" sz="3200" b="1" i="0" dirty="0">
                <a:solidFill>
                  <a:schemeClr val="tx1"/>
                </a:solidFill>
                <a:effectLst/>
              </a:rPr>
              <a:t>Report the death of someone with a learning disability or an autistic person – NHS Portal</a:t>
            </a:r>
          </a:p>
          <a:p>
            <a:endParaRPr lang="en-US" dirty="0"/>
          </a:p>
          <a:p>
            <a:pPr algn="ctr"/>
            <a:r>
              <a:rPr lang="en-GB" sz="3600" dirty="0">
                <a:hlinkClick r:id="rId2"/>
              </a:rPr>
              <a:t>LeDeR - Home</a:t>
            </a:r>
            <a:endParaRPr lang="en-US" sz="3600" dirty="0"/>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3200" dirty="0"/>
              <a:t>Reporting a Death</a:t>
            </a:r>
          </a:p>
        </p:txBody>
      </p:sp>
    </p:spTree>
    <p:extLst>
      <p:ext uri="{BB962C8B-B14F-4D97-AF65-F5344CB8AC3E}">
        <p14:creationId xmlns:p14="http://schemas.microsoft.com/office/powerpoint/2010/main" val="102255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C9A789-3537-091B-A503-9CCF3D8859B9}"/>
              </a:ext>
            </a:extLst>
          </p:cNvPr>
          <p:cNvSpPr>
            <a:spLocks noGrp="1"/>
          </p:cNvSpPr>
          <p:nvPr>
            <p:ph type="title"/>
          </p:nvPr>
        </p:nvSpPr>
        <p:spPr/>
        <p:txBody>
          <a:bodyPr>
            <a:normAutofit/>
          </a:bodyPr>
          <a:lstStyle/>
          <a:p>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SEL ICB/ICS LeDeR Q2 report &amp; 3 year Strategy </a:t>
            </a:r>
          </a:p>
        </p:txBody>
      </p:sp>
      <p:sp>
        <p:nvSpPr>
          <p:cNvPr id="6" name="Content Placeholder 5">
            <a:extLst>
              <a:ext uri="{FF2B5EF4-FFF2-40B4-BE49-F238E27FC236}">
                <a16:creationId xmlns:a16="http://schemas.microsoft.com/office/drawing/2014/main" id="{5CD7E893-C1C6-0867-170B-9724F7C78FAC}"/>
              </a:ext>
            </a:extLst>
          </p:cNvPr>
          <p:cNvSpPr>
            <a:spLocks noGrp="1"/>
          </p:cNvSpPr>
          <p:nvPr>
            <p:ph sz="half" idx="1"/>
          </p:nvPr>
        </p:nvSpPr>
        <p:spPr/>
        <p:txBody>
          <a:bodyPr/>
          <a:lstStyle/>
          <a:p>
            <a:pPr marL="0" indent="0" algn="ctr">
              <a:buNone/>
            </a:pPr>
            <a:r>
              <a:rPr lang="en-GB" dirty="0">
                <a:latin typeface="Arial" panose="020B0604020202020204" pitchFamily="34" charset="0"/>
                <a:cs typeface="Arial" panose="020B0604020202020204" pitchFamily="34" charset="0"/>
              </a:rPr>
              <a:t>Q2 SEL LeDeR Report</a:t>
            </a:r>
          </a:p>
          <a:p>
            <a:pPr marL="0" indent="0" algn="ctr">
              <a:buNone/>
            </a:pPr>
            <a:endParaRPr lang="en-GB" dirty="0">
              <a:highlight>
                <a:srgbClr val="FFFF00"/>
              </a:highlight>
              <a:latin typeface="Arial" panose="020B0604020202020204" pitchFamily="34" charset="0"/>
              <a:cs typeface="Arial" panose="020B0604020202020204" pitchFamily="34" charset="0"/>
            </a:endParaRPr>
          </a:p>
          <a:p>
            <a:pPr marL="0" indent="0" algn="ctr">
              <a:buNone/>
            </a:pPr>
            <a:endParaRPr lang="en-GB" dirty="0">
              <a:highlight>
                <a:srgbClr val="FFFF00"/>
              </a:highlight>
              <a:latin typeface="Arial" panose="020B0604020202020204" pitchFamily="34" charset="0"/>
              <a:cs typeface="Arial" panose="020B0604020202020204" pitchFamily="34" charset="0"/>
            </a:endParaRPr>
          </a:p>
          <a:p>
            <a:pPr marL="0" indent="0" algn="ctr">
              <a:buNone/>
            </a:pPr>
            <a:endParaRPr lang="en-GB" dirty="0">
              <a:highlight>
                <a:srgbClr val="FFFF00"/>
              </a:highligh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6545691-CB71-BC2D-AF89-F230591C33E9}"/>
              </a:ext>
            </a:extLst>
          </p:cNvPr>
          <p:cNvSpPr>
            <a:spLocks noGrp="1"/>
          </p:cNvSpPr>
          <p:nvPr>
            <p:ph sz="half" idx="2"/>
          </p:nvPr>
        </p:nvSpPr>
        <p:spPr/>
        <p:txBody>
          <a:bodyPr>
            <a:noAutofit/>
          </a:bodyPr>
          <a:lstStyle/>
          <a:p>
            <a:pPr marL="0" indent="0" algn="ctr">
              <a:buNone/>
            </a:pPr>
            <a:r>
              <a:rPr lang="en-GB" dirty="0">
                <a:latin typeface="Arial" panose="020B0604020202020204" pitchFamily="34" charset="0"/>
                <a:cs typeface="Arial" panose="020B0604020202020204" pitchFamily="34" charset="0"/>
              </a:rPr>
              <a:t>SEL LeDeR 3 year Strategy </a:t>
            </a:r>
          </a:p>
          <a:p>
            <a:pPr marL="0" indent="0">
              <a:buNone/>
            </a:pPr>
            <a:endParaRPr lang="en-GB" sz="3200" dirty="0"/>
          </a:p>
          <a:p>
            <a:pPr marL="0" indent="0">
              <a:buNone/>
            </a:pPr>
            <a:endParaRPr lang="en-GB" sz="3200" dirty="0">
              <a:highlight>
                <a:srgbClr val="FFFF00"/>
              </a:highlight>
            </a:endParaRPr>
          </a:p>
        </p:txBody>
      </p:sp>
      <p:graphicFrame>
        <p:nvGraphicFramePr>
          <p:cNvPr id="7" name="Object 6">
            <a:extLst>
              <a:ext uri="{FF2B5EF4-FFF2-40B4-BE49-F238E27FC236}">
                <a16:creationId xmlns:a16="http://schemas.microsoft.com/office/drawing/2014/main" id="{86599E5F-9546-2761-5A03-F3CE4C5DC731}"/>
              </a:ext>
            </a:extLst>
          </p:cNvPr>
          <p:cNvGraphicFramePr>
            <a:graphicFrameLocks noChangeAspect="1"/>
          </p:cNvGraphicFramePr>
          <p:nvPr>
            <p:extLst>
              <p:ext uri="{D42A27DB-BD31-4B8C-83A1-F6EECF244321}">
                <p14:modId xmlns:p14="http://schemas.microsoft.com/office/powerpoint/2010/main" val="2423495495"/>
              </p:ext>
            </p:extLst>
          </p:nvPr>
        </p:nvGraphicFramePr>
        <p:xfrm>
          <a:off x="6626225" y="3079750"/>
          <a:ext cx="2784475" cy="438150"/>
        </p:xfrm>
        <a:graphic>
          <a:graphicData uri="http://schemas.openxmlformats.org/presentationml/2006/ole">
            <mc:AlternateContent xmlns:mc="http://schemas.openxmlformats.org/markup-compatibility/2006">
              <mc:Choice xmlns:v="urn:schemas-microsoft-com:vml" Requires="v">
                <p:oleObj name="Packager Shell Object" showAsIcon="1" r:id="rId2" imgW="2784960" imgH="437760" progId="Package">
                  <p:embed/>
                </p:oleObj>
              </mc:Choice>
              <mc:Fallback>
                <p:oleObj name="Packager Shell Object" showAsIcon="1" r:id="rId2" imgW="2784960" imgH="437760" progId="Package">
                  <p:embed/>
                  <p:pic>
                    <p:nvPicPr>
                      <p:cNvPr id="7" name="Object 6">
                        <a:extLst>
                          <a:ext uri="{FF2B5EF4-FFF2-40B4-BE49-F238E27FC236}">
                            <a16:creationId xmlns:a16="http://schemas.microsoft.com/office/drawing/2014/main" id="{86599E5F-9546-2761-5A03-F3CE4C5DC731}"/>
                          </a:ext>
                        </a:extLst>
                      </p:cNvPr>
                      <p:cNvPicPr/>
                      <p:nvPr/>
                    </p:nvPicPr>
                    <p:blipFill>
                      <a:blip r:embed="rId3"/>
                      <a:stretch>
                        <a:fillRect/>
                      </a:stretch>
                    </p:blipFill>
                    <p:spPr>
                      <a:xfrm>
                        <a:off x="6626225" y="3079750"/>
                        <a:ext cx="2784475" cy="438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A90C82-FAD9-5856-1150-13902D683134}"/>
              </a:ext>
            </a:extLst>
          </p:cNvPr>
          <p:cNvGraphicFramePr>
            <a:graphicFrameLocks noChangeAspect="1"/>
          </p:cNvGraphicFramePr>
          <p:nvPr>
            <p:extLst>
              <p:ext uri="{D42A27DB-BD31-4B8C-83A1-F6EECF244321}">
                <p14:modId xmlns:p14="http://schemas.microsoft.com/office/powerpoint/2010/main" val="449507054"/>
              </p:ext>
            </p:extLst>
          </p:nvPr>
        </p:nvGraphicFramePr>
        <p:xfrm>
          <a:off x="2084388" y="3079750"/>
          <a:ext cx="2263775" cy="438150"/>
        </p:xfrm>
        <a:graphic>
          <a:graphicData uri="http://schemas.openxmlformats.org/presentationml/2006/ole">
            <mc:AlternateContent xmlns:mc="http://schemas.openxmlformats.org/markup-compatibility/2006">
              <mc:Choice xmlns:v="urn:schemas-microsoft-com:vml" Requires="v">
                <p:oleObj name="Packager Shell Object" showAsIcon="1" r:id="rId4" imgW="2264040" imgH="437760" progId="Package">
                  <p:embed/>
                </p:oleObj>
              </mc:Choice>
              <mc:Fallback>
                <p:oleObj name="Packager Shell Object" showAsIcon="1" r:id="rId4" imgW="2264040" imgH="437760" progId="Package">
                  <p:embed/>
                  <p:pic>
                    <p:nvPicPr>
                      <p:cNvPr id="8" name="Object 7">
                        <a:extLst>
                          <a:ext uri="{FF2B5EF4-FFF2-40B4-BE49-F238E27FC236}">
                            <a16:creationId xmlns:a16="http://schemas.microsoft.com/office/drawing/2014/main" id="{04A90C82-FAD9-5856-1150-13902D683134}"/>
                          </a:ext>
                        </a:extLst>
                      </p:cNvPr>
                      <p:cNvPicPr/>
                      <p:nvPr/>
                    </p:nvPicPr>
                    <p:blipFill>
                      <a:blip r:embed="rId5"/>
                      <a:stretch>
                        <a:fillRect/>
                      </a:stretch>
                    </p:blipFill>
                    <p:spPr>
                      <a:xfrm>
                        <a:off x="2084388" y="3079750"/>
                        <a:ext cx="2263775" cy="438150"/>
                      </a:xfrm>
                      <a:prstGeom prst="rect">
                        <a:avLst/>
                      </a:prstGeom>
                    </p:spPr>
                  </p:pic>
                </p:oleObj>
              </mc:Fallback>
            </mc:AlternateContent>
          </a:graphicData>
        </a:graphic>
      </p:graphicFrame>
      <p:pic>
        <p:nvPicPr>
          <p:cNvPr id="1026" name="Picture 1">
            <a:extLst>
              <a:ext uri="{FF2B5EF4-FFF2-40B4-BE49-F238E27FC236}">
                <a16:creationId xmlns:a16="http://schemas.microsoft.com/office/drawing/2014/main" id="{9F3DC1E9-C7DA-B192-3A54-126353D175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775" y="193661"/>
            <a:ext cx="17907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93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pPr algn="ctr"/>
            <a:endParaRPr lang="en-US" sz="2000" dirty="0"/>
          </a:p>
          <a:p>
            <a:pPr algn="ctr"/>
            <a:endParaRPr lang="en-US" sz="2000" dirty="0"/>
          </a:p>
          <a:p>
            <a:pPr algn="ctr"/>
            <a:endParaRPr lang="en-US" sz="2000" dirty="0"/>
          </a:p>
          <a:p>
            <a:pPr algn="ctr"/>
            <a:endParaRPr lang="en-US" sz="2000" dirty="0"/>
          </a:p>
          <a:p>
            <a:pPr algn="ctr"/>
            <a:r>
              <a:rPr lang="en-US" sz="3600" dirty="0"/>
              <a:t>Thank you </a:t>
            </a:r>
          </a:p>
          <a:p>
            <a:pPr algn="ctr"/>
            <a:r>
              <a:rPr lang="en-US" sz="3600" dirty="0"/>
              <a:t>and </a:t>
            </a:r>
          </a:p>
          <a:p>
            <a:pPr algn="ctr"/>
            <a:r>
              <a:rPr lang="en-US" sz="3600" dirty="0"/>
              <a:t>are there any questions?</a:t>
            </a:r>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endParaRPr lang="en-GB" sz="3200" dirty="0"/>
          </a:p>
        </p:txBody>
      </p:sp>
    </p:spTree>
    <p:extLst>
      <p:ext uri="{BB962C8B-B14F-4D97-AF65-F5344CB8AC3E}">
        <p14:creationId xmlns:p14="http://schemas.microsoft.com/office/powerpoint/2010/main" val="197720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r>
              <a:rPr lang="en-GB" sz="2000" dirty="0"/>
              <a:t>Summary: </a:t>
            </a:r>
          </a:p>
          <a:p>
            <a:pPr marL="342900" indent="-342900">
              <a:buFont typeface="Wingdings" panose="05000000000000000000" pitchFamily="2" charset="2"/>
              <a:buChar char="q"/>
            </a:pPr>
            <a:r>
              <a:rPr lang="en-GB" sz="2000" b="0" dirty="0"/>
              <a:t>The quarterly report summarises the activity in relation to the learning from lives and deaths of people with a learning disability and autistic people (LeDeR) programme between July 2022 and September 2022.</a:t>
            </a:r>
          </a:p>
          <a:p>
            <a:endParaRPr lang="en-GB" sz="2000" b="0" dirty="0"/>
          </a:p>
          <a:p>
            <a:r>
              <a:rPr lang="en-GB" sz="2000" dirty="0"/>
              <a:t>LeDeR Team update: </a:t>
            </a:r>
          </a:p>
          <a:p>
            <a:pPr marL="342900" indent="-342900">
              <a:buFont typeface="Wingdings" panose="05000000000000000000" pitchFamily="2" charset="2"/>
              <a:buChar char="q"/>
            </a:pPr>
            <a:r>
              <a:rPr lang="en-GB" sz="2000" b="0" dirty="0"/>
              <a:t>As a team they have been busy promoting awareness of LeDeR locally by sending out a communique and attending various service provider/partner meetings, such as the  Southwark Safeguarding Adults Board (SSAB) Quality and Effectiveness Sub-Group this year</a:t>
            </a:r>
          </a:p>
          <a:p>
            <a:endParaRPr lang="en-GB" sz="2000" b="0" dirty="0"/>
          </a:p>
          <a:p>
            <a:pPr marL="342900" indent="-342900">
              <a:buFont typeface="Wingdings" panose="05000000000000000000" pitchFamily="2" charset="2"/>
              <a:buChar char="q"/>
            </a:pPr>
            <a:r>
              <a:rPr lang="en-GB" sz="2000" b="0" dirty="0"/>
              <a:t>The Team have just presented the </a:t>
            </a:r>
            <a:r>
              <a:rPr lang="en-GB" sz="2000" dirty="0"/>
              <a:t>Three-year SEL ICB/ICS LeDeR Strategy.</a:t>
            </a:r>
            <a:endParaRPr lang="en-US" sz="2000" b="0" dirty="0"/>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3200" dirty="0"/>
              <a:t>SEL ICB/ICS Q2 LeDeR report</a:t>
            </a:r>
          </a:p>
        </p:txBody>
      </p:sp>
    </p:spTree>
    <p:extLst>
      <p:ext uri="{BB962C8B-B14F-4D97-AF65-F5344CB8AC3E}">
        <p14:creationId xmlns:p14="http://schemas.microsoft.com/office/powerpoint/2010/main" val="324546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3200" b="1" dirty="0"/>
              <a:t>SEL LeDeR Team Structure </a:t>
            </a:r>
          </a:p>
        </p:txBody>
      </p:sp>
      <p:pic>
        <p:nvPicPr>
          <p:cNvPr id="4" name="Picture 3" descr="Graphical user interface, application, Word&#10;&#10;Description automatically generated">
            <a:extLst>
              <a:ext uri="{FF2B5EF4-FFF2-40B4-BE49-F238E27FC236}">
                <a16:creationId xmlns:a16="http://schemas.microsoft.com/office/drawing/2014/main" id="{AEC0A31C-AFB6-3A8E-968E-F52D78FE34F6}"/>
              </a:ext>
            </a:extLst>
          </p:cNvPr>
          <p:cNvPicPr>
            <a:picLocks noChangeAspect="1"/>
          </p:cNvPicPr>
          <p:nvPr/>
        </p:nvPicPr>
        <p:blipFill rotWithShape="1">
          <a:blip r:embed="rId2"/>
          <a:srcRect l="57790" t="6593" r="18217" b="7772"/>
          <a:stretch/>
        </p:blipFill>
        <p:spPr bwMode="auto">
          <a:xfrm>
            <a:off x="2341549" y="1239140"/>
            <a:ext cx="5409488" cy="51813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432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pPr marL="342900" indent="-342900">
              <a:buFont typeface="Wingdings" panose="05000000000000000000" pitchFamily="2" charset="2"/>
              <a:buChar char="q"/>
            </a:pPr>
            <a:r>
              <a:rPr lang="en-GB" sz="2000" b="0" dirty="0"/>
              <a:t>Between July and September 2022, the LeDeR team received 24 notifications, an increase of 100% from the previous quarter. </a:t>
            </a:r>
          </a:p>
          <a:p>
            <a:pPr marL="342900" indent="-342900">
              <a:buFont typeface="Wingdings" panose="05000000000000000000" pitchFamily="2" charset="2"/>
              <a:buChar char="q"/>
            </a:pPr>
            <a:r>
              <a:rPr lang="en-GB" sz="2000" b="0" dirty="0"/>
              <a:t>19 notifications were marked as Initial reviews and 5 Focused. </a:t>
            </a:r>
          </a:p>
          <a:p>
            <a:pPr marL="342900" indent="-342900">
              <a:buFont typeface="Wingdings" panose="05000000000000000000" pitchFamily="2" charset="2"/>
              <a:buChar char="q"/>
            </a:pPr>
            <a:r>
              <a:rPr lang="en-GB" sz="2000" b="0" dirty="0"/>
              <a:t>Of the 19 initial notifications 2 were marked as CDOP (Child Death Overview Panel) and of the 5 Focused notifications 1 was marked as CDOP. </a:t>
            </a:r>
          </a:p>
          <a:p>
            <a:pPr marL="342900" indent="-342900">
              <a:buFont typeface="Wingdings" panose="05000000000000000000" pitchFamily="2" charset="2"/>
              <a:buChar char="q"/>
            </a:pPr>
            <a:r>
              <a:rPr lang="en-GB" sz="2000" b="0" dirty="0"/>
              <a:t>You can see from Figure 1 the number of notifications doubled in September when compared to July and August</a:t>
            </a:r>
          </a:p>
          <a:p>
            <a:pPr marL="342900" indent="-342900">
              <a:buFont typeface="Wingdings" panose="05000000000000000000" pitchFamily="2" charset="2"/>
              <a:buChar char="q"/>
            </a:pPr>
            <a:endParaRPr lang="en-US" sz="2000" b="0" dirty="0"/>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2800" dirty="0"/>
              <a:t>Performance and Demographics:</a:t>
            </a:r>
            <a:endParaRPr lang="en-GB" sz="3200" dirty="0"/>
          </a:p>
        </p:txBody>
      </p:sp>
      <p:pic>
        <p:nvPicPr>
          <p:cNvPr id="4" name="Picture 3" descr="Graphical user interface, application&#10;&#10;Description automatically generated">
            <a:extLst>
              <a:ext uri="{FF2B5EF4-FFF2-40B4-BE49-F238E27FC236}">
                <a16:creationId xmlns:a16="http://schemas.microsoft.com/office/drawing/2014/main" id="{D7CC0BF5-DCDD-BBA4-E603-07CD2243C653}"/>
              </a:ext>
            </a:extLst>
          </p:cNvPr>
          <p:cNvPicPr>
            <a:picLocks noChangeAspect="1"/>
          </p:cNvPicPr>
          <p:nvPr/>
        </p:nvPicPr>
        <p:blipFill rotWithShape="1">
          <a:blip r:embed="rId2"/>
          <a:srcRect l="7664" t="9869" r="68062" b="46852"/>
          <a:stretch/>
        </p:blipFill>
        <p:spPr bwMode="auto">
          <a:xfrm>
            <a:off x="2360760" y="3756587"/>
            <a:ext cx="4530725" cy="2655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163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r>
              <a:rPr lang="en-US" sz="2000" dirty="0"/>
              <a:t>Southwark had one (1) notification for Q2</a:t>
            </a:r>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2800" b="1" dirty="0"/>
              <a:t>Notifications by Borough</a:t>
            </a:r>
            <a:endParaRPr lang="en-GB" sz="3200" b="1" dirty="0"/>
          </a:p>
        </p:txBody>
      </p:sp>
      <p:pic>
        <p:nvPicPr>
          <p:cNvPr id="4" name="Picture 3" descr="Graphical user interface, application, Word&#10;&#10;Description automatically generated">
            <a:extLst>
              <a:ext uri="{FF2B5EF4-FFF2-40B4-BE49-F238E27FC236}">
                <a16:creationId xmlns:a16="http://schemas.microsoft.com/office/drawing/2014/main" id="{0063F59F-0DA1-E0E9-9F2A-5D82D4DCB1CE}"/>
              </a:ext>
            </a:extLst>
          </p:cNvPr>
          <p:cNvPicPr>
            <a:picLocks noChangeAspect="1"/>
          </p:cNvPicPr>
          <p:nvPr/>
        </p:nvPicPr>
        <p:blipFill rotWithShape="1">
          <a:blip r:embed="rId2"/>
          <a:srcRect l="7667" t="10987" r="69173" b="51393"/>
          <a:stretch/>
        </p:blipFill>
        <p:spPr bwMode="auto">
          <a:xfrm>
            <a:off x="2848903" y="2384312"/>
            <a:ext cx="5201690" cy="27773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399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endParaRPr lang="en-GB" sz="3200" b="0" dirty="0"/>
          </a:p>
          <a:p>
            <a:endParaRPr lang="en-US" sz="3200" b="0" dirty="0"/>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3200" b="1" dirty="0"/>
              <a:t>Patient Diagnosis </a:t>
            </a:r>
          </a:p>
        </p:txBody>
      </p:sp>
      <p:pic>
        <p:nvPicPr>
          <p:cNvPr id="4" name="Picture 3" descr="Graphical user interface, application&#10;&#10;Description automatically generated">
            <a:extLst>
              <a:ext uri="{FF2B5EF4-FFF2-40B4-BE49-F238E27FC236}">
                <a16:creationId xmlns:a16="http://schemas.microsoft.com/office/drawing/2014/main" id="{57DAC0C5-453A-0C24-FB69-D898B83199BC}"/>
              </a:ext>
            </a:extLst>
          </p:cNvPr>
          <p:cNvPicPr>
            <a:picLocks noChangeAspect="1"/>
          </p:cNvPicPr>
          <p:nvPr/>
        </p:nvPicPr>
        <p:blipFill rotWithShape="1">
          <a:blip r:embed="rId2"/>
          <a:srcRect l="11805" t="16577" r="71265" b="49326"/>
          <a:stretch/>
        </p:blipFill>
        <p:spPr bwMode="auto">
          <a:xfrm>
            <a:off x="2224860" y="1273323"/>
            <a:ext cx="6385575" cy="42278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32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pPr marL="342900" indent="-342900">
              <a:lnSpc>
                <a:spcPct val="150000"/>
              </a:lnSpc>
              <a:buFont typeface="Wingdings" panose="05000000000000000000" pitchFamily="2" charset="2"/>
              <a:buChar char="q"/>
            </a:pPr>
            <a:r>
              <a:rPr lang="en-GB" sz="2000" b="0" dirty="0"/>
              <a:t>All LeDeR reviews should be completed within 6 months of the notification date. </a:t>
            </a:r>
          </a:p>
          <a:p>
            <a:pPr marL="342900" indent="-342900">
              <a:lnSpc>
                <a:spcPct val="150000"/>
              </a:lnSpc>
              <a:buFont typeface="Wingdings" panose="05000000000000000000" pitchFamily="2" charset="2"/>
              <a:buChar char="q"/>
            </a:pPr>
            <a:r>
              <a:rPr lang="en-GB" sz="2000" b="0" dirty="0"/>
              <a:t>South East London Integrated Care System have a newly appointed LeDeR team, with the team becoming complete in August 2022 – towards the end of this second quarter. </a:t>
            </a:r>
          </a:p>
          <a:p>
            <a:pPr marL="342900" indent="-342900">
              <a:lnSpc>
                <a:spcPct val="150000"/>
              </a:lnSpc>
              <a:buFont typeface="Wingdings" panose="05000000000000000000" pitchFamily="2" charset="2"/>
              <a:buChar char="q"/>
            </a:pPr>
            <a:r>
              <a:rPr lang="en-GB" sz="2000" b="0" dirty="0"/>
              <a:t>NECS (NHS North of England Commissioning Support Unit) have been commissioned to complete LeDeR reviews. </a:t>
            </a:r>
          </a:p>
          <a:p>
            <a:pPr marL="342900" indent="-342900">
              <a:lnSpc>
                <a:spcPct val="150000"/>
              </a:lnSpc>
              <a:buFont typeface="Wingdings" panose="05000000000000000000" pitchFamily="2" charset="2"/>
              <a:buChar char="q"/>
            </a:pPr>
            <a:r>
              <a:rPr lang="en-GB" sz="2000" b="0" dirty="0"/>
              <a:t>It is noted that not all reviews have been completed within the agreed time scales. </a:t>
            </a:r>
          </a:p>
          <a:p>
            <a:pPr marL="342900" indent="-342900">
              <a:lnSpc>
                <a:spcPct val="150000"/>
              </a:lnSpc>
              <a:buFont typeface="Wingdings" panose="05000000000000000000" pitchFamily="2" charset="2"/>
              <a:buChar char="q"/>
            </a:pPr>
            <a:r>
              <a:rPr lang="en-GB" sz="2000" b="0" dirty="0"/>
              <a:t>Of the 13 reviews, eight were completed within or before the six-month target date. </a:t>
            </a:r>
          </a:p>
          <a:p>
            <a:pPr marL="342900" indent="-342900">
              <a:lnSpc>
                <a:spcPct val="150000"/>
              </a:lnSpc>
              <a:buFont typeface="Wingdings" panose="05000000000000000000" pitchFamily="2" charset="2"/>
              <a:buChar char="q"/>
            </a:pPr>
            <a:r>
              <a:rPr lang="en-GB" sz="2000" b="0" dirty="0"/>
              <a:t>Of the remaining five, that were completed outside the six-month target, they were overdue by between 6 and 77days.</a:t>
            </a:r>
            <a:endParaRPr lang="en-US" sz="2000" b="0" dirty="0"/>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3200" b="1" dirty="0"/>
              <a:t>Time scales and compliance</a:t>
            </a:r>
          </a:p>
        </p:txBody>
      </p:sp>
    </p:spTree>
    <p:extLst>
      <p:ext uri="{BB962C8B-B14F-4D97-AF65-F5344CB8AC3E}">
        <p14:creationId xmlns:p14="http://schemas.microsoft.com/office/powerpoint/2010/main" val="138518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pPr marL="342900" indent="-342900">
              <a:buFont typeface="Wingdings" panose="05000000000000000000" pitchFamily="2" charset="2"/>
              <a:buChar char="q"/>
            </a:pPr>
            <a:endParaRPr lang="en-US" sz="2000" b="0" dirty="0"/>
          </a:p>
          <a:p>
            <a:pPr marL="342900" indent="-342900">
              <a:buFont typeface="Wingdings" panose="05000000000000000000" pitchFamily="2" charset="2"/>
              <a:buChar char="q"/>
            </a:pPr>
            <a:r>
              <a:rPr lang="en-US" sz="2000" b="0" dirty="0"/>
              <a:t>Timely Annual Health check face to face.</a:t>
            </a:r>
          </a:p>
          <a:p>
            <a:pPr marL="342900" indent="-342900">
              <a:buFont typeface="Wingdings" panose="05000000000000000000" pitchFamily="2" charset="2"/>
              <a:buChar char="q"/>
            </a:pPr>
            <a:r>
              <a:rPr lang="en-US" sz="2000" b="0" dirty="0"/>
              <a:t>Mental Capacity Act 2005 Assessments (MCA) </a:t>
            </a:r>
          </a:p>
          <a:p>
            <a:pPr marL="342900" indent="-342900">
              <a:buFont typeface="Wingdings" panose="05000000000000000000" pitchFamily="2" charset="2"/>
              <a:buChar char="q"/>
            </a:pPr>
            <a:r>
              <a:rPr lang="en-US" sz="2000" b="0" dirty="0"/>
              <a:t>Considering and referring for an Independent Mental Capacity Advocate (IMCA) </a:t>
            </a:r>
            <a:r>
              <a:rPr lang="en-US" sz="2000" b="0"/>
              <a:t>to support the </a:t>
            </a:r>
            <a:r>
              <a:rPr lang="en-US" sz="2000" b="0" dirty="0"/>
              <a:t>patient.</a:t>
            </a:r>
          </a:p>
          <a:p>
            <a:pPr marL="342900" indent="-342900">
              <a:buFont typeface="Wingdings" panose="05000000000000000000" pitchFamily="2" charset="2"/>
              <a:buChar char="q"/>
            </a:pPr>
            <a:r>
              <a:rPr lang="en-US" sz="2000" b="0" dirty="0"/>
              <a:t>Raising adult safeguarding concern referrals and receiving outcomes in a timely manner.</a:t>
            </a:r>
          </a:p>
          <a:p>
            <a:pPr marL="342900" indent="-342900">
              <a:buFont typeface="Wingdings" panose="05000000000000000000" pitchFamily="2" charset="2"/>
              <a:buChar char="q"/>
            </a:pPr>
            <a:r>
              <a:rPr lang="en-US" sz="2000" b="0" dirty="0"/>
              <a:t>Accurate record keeping </a:t>
            </a:r>
          </a:p>
          <a:p>
            <a:pPr marL="342900" indent="-342900">
              <a:buFont typeface="Wingdings" panose="05000000000000000000" pitchFamily="2" charset="2"/>
              <a:buChar char="q"/>
            </a:pPr>
            <a:r>
              <a:rPr lang="en-US" sz="2000" b="0" dirty="0"/>
              <a:t>Applying and implementing reasonable adjustments.</a:t>
            </a:r>
          </a:p>
          <a:p>
            <a:endParaRPr lang="en-US" sz="2000" b="0" dirty="0"/>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2800" dirty="0"/>
              <a:t>Themes – Southwark </a:t>
            </a:r>
            <a:endParaRPr lang="en-GB" sz="3200" dirty="0"/>
          </a:p>
        </p:txBody>
      </p:sp>
    </p:spTree>
    <p:extLst>
      <p:ext uri="{BB962C8B-B14F-4D97-AF65-F5344CB8AC3E}">
        <p14:creationId xmlns:p14="http://schemas.microsoft.com/office/powerpoint/2010/main" val="190895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72CB-AD77-2B60-5D16-FC7196255E71}"/>
              </a:ext>
            </a:extLst>
          </p:cNvPr>
          <p:cNvSpPr>
            <a:spLocks noGrp="1"/>
          </p:cNvSpPr>
          <p:nvPr>
            <p:ph type="body" sz="quarter" idx="10"/>
          </p:nvPr>
        </p:nvSpPr>
        <p:spPr>
          <a:xfrm>
            <a:off x="172017" y="1356820"/>
            <a:ext cx="10411484" cy="4799535"/>
          </a:xfrm>
        </p:spPr>
        <p:txBody>
          <a:bodyPr>
            <a:normAutofit/>
          </a:bodyPr>
          <a:lstStyle/>
          <a:p>
            <a:r>
              <a:rPr lang="en-GB" sz="2000" dirty="0"/>
              <a:t>Need for improvement in communication within acute hospital setting</a:t>
            </a:r>
          </a:p>
          <a:p>
            <a:pPr marL="342900" indent="-342900">
              <a:buFont typeface="Wingdings" panose="05000000000000000000" pitchFamily="2" charset="2"/>
              <a:buChar char="ü"/>
            </a:pPr>
            <a:r>
              <a:rPr lang="en-GB" sz="2000" b="0" dirty="0"/>
              <a:t>Internally between departments. </a:t>
            </a:r>
          </a:p>
          <a:p>
            <a:pPr marL="342900" indent="-342900">
              <a:buFont typeface="Wingdings" panose="05000000000000000000" pitchFamily="2" charset="2"/>
              <a:buChar char="ü"/>
            </a:pPr>
            <a:r>
              <a:rPr lang="en-GB" sz="2000" b="0" dirty="0"/>
              <a:t> Between inpatient and community services</a:t>
            </a:r>
          </a:p>
          <a:p>
            <a:endParaRPr lang="en-GB" sz="2000" b="0" dirty="0"/>
          </a:p>
          <a:p>
            <a:r>
              <a:rPr lang="en-GB" sz="2000" dirty="0"/>
              <a:t>Need for Improvement in communication - Primary Health</a:t>
            </a:r>
          </a:p>
          <a:p>
            <a:endParaRPr lang="en-GB" sz="2000" dirty="0"/>
          </a:p>
          <a:p>
            <a:r>
              <a:rPr lang="en-GB" sz="2000" dirty="0"/>
              <a:t>People with a learning disability and autism should have equal access to routine health checks, screening programmes and vaccination / immunisation programmes.</a:t>
            </a:r>
          </a:p>
          <a:p>
            <a:pPr marL="171450" indent="-171450">
              <a:buFont typeface="Wingdings" panose="05000000000000000000" pitchFamily="2" charset="2"/>
              <a:buChar char="ü"/>
            </a:pPr>
            <a:r>
              <a:rPr lang="en-GB" sz="2000" b="0" dirty="0"/>
              <a:t>There should be systems within the primary care network that flag people who miss annual health checks, and other invitations for screening, vaccination / immunisation, or review</a:t>
            </a:r>
            <a:r>
              <a:rPr lang="en-GB" sz="900" dirty="0"/>
              <a:t>.</a:t>
            </a:r>
            <a:endParaRPr lang="en-GB" sz="2000" dirty="0"/>
          </a:p>
          <a:p>
            <a:r>
              <a:rPr lang="en-GB" sz="2000" dirty="0"/>
              <a:t> </a:t>
            </a:r>
            <a:endParaRPr lang="en-US" sz="2000" dirty="0"/>
          </a:p>
        </p:txBody>
      </p:sp>
      <p:sp>
        <p:nvSpPr>
          <p:cNvPr id="3" name="Text Placeholder 2">
            <a:extLst>
              <a:ext uri="{FF2B5EF4-FFF2-40B4-BE49-F238E27FC236}">
                <a16:creationId xmlns:a16="http://schemas.microsoft.com/office/drawing/2014/main" id="{26545691-CB71-BC2D-AF89-F230591C33E9}"/>
              </a:ext>
            </a:extLst>
          </p:cNvPr>
          <p:cNvSpPr>
            <a:spLocks noGrp="1"/>
          </p:cNvSpPr>
          <p:nvPr>
            <p:ph type="body" sz="quarter" idx="11"/>
          </p:nvPr>
        </p:nvSpPr>
        <p:spPr>
          <a:xfrm>
            <a:off x="2848903" y="253664"/>
            <a:ext cx="7959725" cy="483813"/>
          </a:xfrm>
        </p:spPr>
        <p:txBody>
          <a:bodyPr>
            <a:noAutofit/>
          </a:bodyPr>
          <a:lstStyle/>
          <a:p>
            <a:r>
              <a:rPr lang="en-GB" sz="2800" dirty="0"/>
              <a:t>Common Learning Themes</a:t>
            </a:r>
            <a:endParaRPr lang="en-GB" sz="3200" dirty="0"/>
          </a:p>
        </p:txBody>
      </p:sp>
    </p:spTree>
    <p:extLst>
      <p:ext uri="{BB962C8B-B14F-4D97-AF65-F5344CB8AC3E}">
        <p14:creationId xmlns:p14="http://schemas.microsoft.com/office/powerpoint/2010/main" val="533261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CCG Document" ma:contentTypeID="0x01010009DF25CF94082642959723941C1AE33300BAFF81C7741517498D718622E8129CE7" ma:contentTypeVersion="22" ma:contentTypeDescription="Extension of document type to include extra info eg HideFromDelve, retention, classification" ma:contentTypeScope="" ma:versionID="df3569b59a7d5458b64fc8535ff52bf2">
  <xsd:schema xmlns:xsd="http://www.w3.org/2001/XMLSchema" xmlns:xs="http://www.w3.org/2001/XMLSchema" xmlns:p="http://schemas.microsoft.com/office/2006/metadata/properties" xmlns:ns2="3fc7b4f3-a0e9-46ca-b4f0-2556f21f87bd" xmlns:ns3="9e7fd114-9621-45b8-9c7a-5c1d714b3901" targetNamespace="http://schemas.microsoft.com/office/2006/metadata/properties" ma:root="true" ma:fieldsID="5fd89a0ac86f760879764c3f0bef85a6" ns2:_="" ns3:_="">
    <xsd:import namespace="3fc7b4f3-a0e9-46ca-b4f0-2556f21f87bd"/>
    <xsd:import namespace="9e7fd114-9621-45b8-9c7a-5c1d714b3901"/>
    <xsd:element name="properties">
      <xsd:complexType>
        <xsd:sequence>
          <xsd:element name="documentManagement">
            <xsd:complexType>
              <xsd:all>
                <xsd:element ref="ns2:HideFromDelv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7b4f3-a0e9-46ca-b4f0-2556f21f87bd" elementFormDefault="qualified">
    <xsd:import namespace="http://schemas.microsoft.com/office/2006/documentManagement/types"/>
    <xsd:import namespace="http://schemas.microsoft.com/office/infopath/2007/PartnerControls"/>
    <xsd:element name="HideFromDelve" ma:index="4" nillable="true" ma:displayName="HideFromDelve" ma:default="1" ma:description="Set to Yes (initial default) to hide documents and other information from delve" ma:internalName="HideFromDelve" ma:readOnly="false">
      <xsd:simpleType>
        <xsd:restriction base="dms:Boolean"/>
      </xsd:simpleType>
    </xsd:element>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8ae5e1-c286-4bc4-9287-4d89ece0434e}" ma:internalName="TaxCatchAll" ma:showField="CatchAllData" ma:web="3fc7b4f3-a0e9-46ca-b4f0-2556f21f8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e7fd114-9621-45b8-9c7a-5c1d714b39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65629fe-fa3b-4d8f-b0ac-4a13011ce30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3F1C2A-C0F5-40D0-983C-62E2FF1440EF}"/>
</file>

<file path=customXml/itemProps2.xml><?xml version="1.0" encoding="utf-8"?>
<ds:datastoreItem xmlns:ds="http://schemas.openxmlformats.org/officeDocument/2006/customXml" ds:itemID="{D100095F-6E80-41D1-94D9-0113E18BB60A}"/>
</file>

<file path=docProps/app.xml><?xml version="1.0" encoding="utf-8"?>
<Properties xmlns="http://schemas.openxmlformats.org/officeDocument/2006/extended-properties" xmlns:vt="http://schemas.openxmlformats.org/officeDocument/2006/docPropsVTypes">
  <TotalTime>1771</TotalTime>
  <Words>836</Words>
  <Application>Microsoft Office PowerPoint</Application>
  <PresentationFormat>Widescreen</PresentationFormat>
  <Paragraphs>96</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SEL ICB/ICS LeDeR Q2 report &amp; 3 year Strategy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Florence Acquah (NHS South East London ICB)</dc:creator>
  <cp:lastModifiedBy>Florence Acquah (NHS South East London ICB)</cp:lastModifiedBy>
  <cp:revision>1</cp:revision>
  <dcterms:created xsi:type="dcterms:W3CDTF">2022-12-06T07:48:18Z</dcterms:created>
  <dcterms:modified xsi:type="dcterms:W3CDTF">2022-12-07T13:19:39Z</dcterms:modified>
</cp:coreProperties>
</file>